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autoCompressPictures="0">
  <p:sldMasterIdLst>
    <p:sldMasterId id="2147483648" r:id="rId1"/>
  </p:sldMasterIdLst>
  <p:notesMasterIdLst>
    <p:notesMasterId r:id="rId28"/>
  </p:notesMasterIdLst>
  <p:handoutMasterIdLst>
    <p:handoutMasterId r:id="rId29"/>
  </p:handoutMasterIdLst>
  <p:sldIdLst>
    <p:sldId id="292" r:id="rId2"/>
    <p:sldId id="295" r:id="rId3"/>
    <p:sldId id="256" r:id="rId4"/>
    <p:sldId id="300" r:id="rId5"/>
    <p:sldId id="298" r:id="rId6"/>
    <p:sldId id="297" r:id="rId7"/>
    <p:sldId id="259" r:id="rId8"/>
    <p:sldId id="318" r:id="rId9"/>
    <p:sldId id="301" r:id="rId10"/>
    <p:sldId id="293" r:id="rId11"/>
    <p:sldId id="294" r:id="rId12"/>
    <p:sldId id="304" r:id="rId13"/>
    <p:sldId id="306" r:id="rId14"/>
    <p:sldId id="302" r:id="rId15"/>
    <p:sldId id="289" r:id="rId16"/>
    <p:sldId id="303" r:id="rId17"/>
    <p:sldId id="279" r:id="rId18"/>
    <p:sldId id="316" r:id="rId19"/>
    <p:sldId id="314" r:id="rId20"/>
    <p:sldId id="317" r:id="rId21"/>
    <p:sldId id="315" r:id="rId22"/>
    <p:sldId id="313" r:id="rId23"/>
    <p:sldId id="310" r:id="rId24"/>
    <p:sldId id="308" r:id="rId25"/>
    <p:sldId id="311" r:id="rId26"/>
    <p:sldId id="312" r:id="rId27"/>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8"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3F5779"/>
    <a:srgbClr val="59C5EC"/>
    <a:srgbClr val="E8EFF3"/>
    <a:srgbClr val="5A82A0"/>
    <a:srgbClr val="7B6984"/>
    <a:srgbClr val="6D3B4F"/>
    <a:srgbClr val="9999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93296810-A885-4BE3-A3E7-6D5BEEA58F3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4843" autoAdjust="0"/>
    <p:restoredTop sz="73920" autoAdjust="0"/>
  </p:normalViewPr>
  <p:slideViewPr>
    <p:cSldViewPr snapToGrid="0" showGuides="1">
      <p:cViewPr varScale="1">
        <p:scale>
          <a:sx n="81" d="100"/>
          <a:sy n="81" d="100"/>
        </p:scale>
        <p:origin x="648" y="176"/>
      </p:cViewPr>
      <p:guideLst/>
    </p:cSldViewPr>
  </p:slideViewPr>
  <p:notesTextViewPr>
    <p:cViewPr>
      <p:scale>
        <a:sx n="1" d="1"/>
        <a:sy n="1" d="1"/>
      </p:scale>
      <p:origin x="0" y="0"/>
    </p:cViewPr>
  </p:notesTextViewPr>
  <p:sorterViewPr>
    <p:cViewPr>
      <p:scale>
        <a:sx n="66" d="100"/>
        <a:sy n="66" d="100"/>
      </p:scale>
      <p:origin x="0" y="0"/>
    </p:cViewPr>
  </p:sorterViewPr>
  <p:notesViewPr>
    <p:cSldViewPr snapToGrid="0" showGuides="1">
      <p:cViewPr varScale="1">
        <p:scale>
          <a:sx n="85" d="100"/>
          <a:sy n="85" d="100"/>
        </p:scale>
        <p:origin x="3928" y="16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commentAuthors" Target="commentAuthors.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D1E0C90-1D4B-4894-A52F-6A61A87821C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dirty="0"/>
          </a:p>
        </p:txBody>
      </p:sp>
      <p:sp>
        <p:nvSpPr>
          <p:cNvPr id="3" name="Date Placeholder 2">
            <a:extLst>
              <a:ext uri="{FF2B5EF4-FFF2-40B4-BE49-F238E27FC236}">
                <a16:creationId xmlns:a16="http://schemas.microsoft.com/office/drawing/2014/main" id="{6FC6E43D-3065-44B8-88CF-754AF46FCB4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9846A32-BF80-4EEB-9349-9686B10A492B}" type="datetimeFigureOut">
              <a:rPr lang="ru-RU" smtClean="0"/>
              <a:t>01.05.2019</a:t>
            </a:fld>
            <a:endParaRPr lang="ru-RU" dirty="0"/>
          </a:p>
        </p:txBody>
      </p:sp>
      <p:sp>
        <p:nvSpPr>
          <p:cNvPr id="4" name="Footer Placeholder 3">
            <a:extLst>
              <a:ext uri="{FF2B5EF4-FFF2-40B4-BE49-F238E27FC236}">
                <a16:creationId xmlns:a16="http://schemas.microsoft.com/office/drawing/2014/main" id="{F0CC3A23-7175-4E59-B38B-B4E81F52132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dirty="0"/>
          </a:p>
        </p:txBody>
      </p:sp>
      <p:sp>
        <p:nvSpPr>
          <p:cNvPr id="5" name="Slide Number Placeholder 4">
            <a:extLst>
              <a:ext uri="{FF2B5EF4-FFF2-40B4-BE49-F238E27FC236}">
                <a16:creationId xmlns:a16="http://schemas.microsoft.com/office/drawing/2014/main" id="{7BF400A4-4A42-4A50-BC86-D7DA38EF2AE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C642A9F-EB4A-4976-901B-F47991B5E154}" type="slidenum">
              <a:rPr lang="ru-RU" smtClean="0"/>
              <a:t>‹#›</a:t>
            </a:fld>
            <a:endParaRPr lang="ru-RU" dirty="0"/>
          </a:p>
        </p:txBody>
      </p:sp>
    </p:spTree>
    <p:extLst>
      <p:ext uri="{BB962C8B-B14F-4D97-AF65-F5344CB8AC3E}">
        <p14:creationId xmlns:p14="http://schemas.microsoft.com/office/powerpoint/2010/main" val="343790723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CA9E41-F7BA-42D1-923E-C3B58F2FDEC1}" type="datetimeFigureOut">
              <a:rPr lang="ru-RU" smtClean="0"/>
              <a:t>01.05.2019</a:t>
            </a:fld>
            <a:endParaRPr lang="ru-RU"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RU"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DAC6CC0-914F-4A6F-B8FE-1137B7ABBBE0}" type="slidenum">
              <a:rPr lang="ru-RU" smtClean="0"/>
              <a:t>‹#›</a:t>
            </a:fld>
            <a:endParaRPr lang="ru-RU" dirty="0"/>
          </a:p>
        </p:txBody>
      </p:sp>
    </p:spTree>
    <p:extLst>
      <p:ext uri="{BB962C8B-B14F-4D97-AF65-F5344CB8AC3E}">
        <p14:creationId xmlns:p14="http://schemas.microsoft.com/office/powerpoint/2010/main" val="33256457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AC6CC0-914F-4A6F-B8FE-1137B7ABBBE0}" type="slidenum">
              <a:rPr lang="ru-RU" smtClean="0"/>
              <a:t>1</a:t>
            </a:fld>
            <a:endParaRPr lang="ru-RU" dirty="0"/>
          </a:p>
        </p:txBody>
      </p:sp>
    </p:spTree>
    <p:extLst>
      <p:ext uri="{BB962C8B-B14F-4D97-AF65-F5344CB8AC3E}">
        <p14:creationId xmlns:p14="http://schemas.microsoft.com/office/powerpoint/2010/main" val="17028074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 to Jane and the products she buys as a business owner.</a:t>
            </a:r>
          </a:p>
          <a:p>
            <a:endParaRPr lang="en-US" dirty="0"/>
          </a:p>
          <a:p>
            <a:r>
              <a:rPr lang="en-US" dirty="0"/>
              <a:t>We were asked to analysis the transactions of </a:t>
            </a:r>
            <a:r>
              <a:rPr lang="en-US" dirty="0" err="1"/>
              <a:t>Electronidex</a:t>
            </a:r>
            <a:r>
              <a:rPr lang="en-US" dirty="0"/>
              <a:t>, the online retailer that we are considering buying.</a:t>
            </a:r>
          </a:p>
          <a:p>
            <a:endParaRPr lang="en-US" dirty="0"/>
          </a:p>
          <a:p>
            <a:r>
              <a:rPr lang="en-US" dirty="0"/>
              <a:t>This slide shows the buying patterns of B2B customers, like Jane.</a:t>
            </a:r>
          </a:p>
          <a:p>
            <a:endParaRPr lang="en-US" dirty="0"/>
          </a:p>
          <a:p>
            <a:r>
              <a:rPr lang="en-US" dirty="0"/>
              <a:t>We can see here that if she buys the products in red, she is likely to then go on to buy a display which is one of Blackwell's most profitable products.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we will pick up repeat transactions from customers that tend to be loyal and buy in bulk.</a:t>
            </a:r>
          </a:p>
          <a:p>
            <a:endParaRPr lang="en-US" dirty="0"/>
          </a:p>
          <a:p>
            <a:endParaRPr lang="en-US" dirty="0"/>
          </a:p>
          <a:p>
            <a:r>
              <a:rPr lang="en-US" dirty="0"/>
              <a:t># Rules with the lifts etc.</a:t>
            </a:r>
          </a:p>
          <a:p>
            <a:endParaRPr lang="en-US" dirty="0"/>
          </a:p>
        </p:txBody>
      </p:sp>
      <p:sp>
        <p:nvSpPr>
          <p:cNvPr id="4" name="Slide Number Placeholder 3"/>
          <p:cNvSpPr>
            <a:spLocks noGrp="1"/>
          </p:cNvSpPr>
          <p:nvPr>
            <p:ph type="sldNum" sz="quarter" idx="5"/>
          </p:nvPr>
        </p:nvSpPr>
        <p:spPr/>
        <p:txBody>
          <a:bodyPr/>
          <a:lstStyle/>
          <a:p>
            <a:fld id="{DDAC6CC0-914F-4A6F-B8FE-1137B7ABBBE0}" type="slidenum">
              <a:rPr lang="ru-RU" smtClean="0"/>
              <a:t>10</a:t>
            </a:fld>
            <a:endParaRPr lang="ru-RU" dirty="0"/>
          </a:p>
        </p:txBody>
      </p:sp>
    </p:spTree>
    <p:extLst>
      <p:ext uri="{BB962C8B-B14F-4D97-AF65-F5344CB8AC3E}">
        <p14:creationId xmlns:p14="http://schemas.microsoft.com/office/powerpoint/2010/main" val="26124427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Turning to Peter, our B2C customer.</a:t>
            </a:r>
          </a:p>
          <a:p>
            <a:endParaRPr lang="en-US" dirty="0"/>
          </a:p>
          <a:p>
            <a:r>
              <a:rPr lang="en-US" dirty="0"/>
              <a:t>If customers like Peter buy the items in red, they tend to go on to buy accessories.</a:t>
            </a:r>
          </a:p>
          <a:p>
            <a:endParaRPr lang="en-US" dirty="0"/>
          </a:p>
          <a:p>
            <a:endParaRPr lang="en-US" dirty="0"/>
          </a:p>
          <a:p>
            <a:r>
              <a:rPr lang="en-US" dirty="0"/>
              <a:t># Rules with the lifts etc.</a:t>
            </a:r>
          </a:p>
          <a:p>
            <a:endParaRPr lang="en-US" dirty="0"/>
          </a:p>
        </p:txBody>
      </p:sp>
      <p:sp>
        <p:nvSpPr>
          <p:cNvPr id="4" name="Slide Number Placeholder 3"/>
          <p:cNvSpPr>
            <a:spLocks noGrp="1"/>
          </p:cNvSpPr>
          <p:nvPr>
            <p:ph type="sldNum" sz="quarter" idx="5"/>
          </p:nvPr>
        </p:nvSpPr>
        <p:spPr/>
        <p:txBody>
          <a:bodyPr/>
          <a:lstStyle/>
          <a:p>
            <a:fld id="{DDAC6CC0-914F-4A6F-B8FE-1137B7ABBBE0}" type="slidenum">
              <a:rPr lang="ru-RU" smtClean="0"/>
              <a:t>11</a:t>
            </a:fld>
            <a:endParaRPr lang="ru-RU" dirty="0"/>
          </a:p>
        </p:txBody>
      </p:sp>
    </p:spTree>
    <p:extLst>
      <p:ext uri="{BB962C8B-B14F-4D97-AF65-F5344CB8AC3E}">
        <p14:creationId xmlns:p14="http://schemas.microsoft.com/office/powerpoint/2010/main" val="16171337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the conclusions from our analysis of </a:t>
            </a:r>
            <a:r>
              <a:rPr lang="en-US" dirty="0" err="1"/>
              <a:t>Electronidex’s</a:t>
            </a:r>
            <a:r>
              <a:rPr lang="en-US" dirty="0"/>
              <a:t> transactions may look promising, they do raise a very important question.</a:t>
            </a:r>
          </a:p>
          <a:p>
            <a:endParaRPr lang="en-US" dirty="0"/>
          </a:p>
          <a:p>
            <a:r>
              <a:rPr lang="en-US" dirty="0"/>
              <a:t>Accessories are our biggest selling product in terms of volume but they generate the least profit.</a:t>
            </a:r>
          </a:p>
          <a:p>
            <a:endParaRPr lang="en-US" dirty="0"/>
          </a:p>
          <a:p>
            <a:r>
              <a:rPr lang="en-US" dirty="0"/>
              <a:t>The question is why buy a company that also sells a lot of accessories when they are not profitable?</a:t>
            </a:r>
          </a:p>
          <a:p>
            <a:endParaRPr lang="en-US" dirty="0"/>
          </a:p>
        </p:txBody>
      </p:sp>
      <p:sp>
        <p:nvSpPr>
          <p:cNvPr id="4" name="Slide Number Placeholder 3"/>
          <p:cNvSpPr>
            <a:spLocks noGrp="1"/>
          </p:cNvSpPr>
          <p:nvPr>
            <p:ph type="sldNum" sz="quarter" idx="5"/>
          </p:nvPr>
        </p:nvSpPr>
        <p:spPr/>
        <p:txBody>
          <a:bodyPr/>
          <a:lstStyle/>
          <a:p>
            <a:fld id="{DDAC6CC0-914F-4A6F-B8FE-1137B7ABBBE0}" type="slidenum">
              <a:rPr lang="ru-RU" smtClean="0"/>
              <a:t>12</a:t>
            </a:fld>
            <a:endParaRPr lang="ru-RU" dirty="0"/>
          </a:p>
        </p:txBody>
      </p:sp>
    </p:spTree>
    <p:extLst>
      <p:ext uri="{BB962C8B-B14F-4D97-AF65-F5344CB8AC3E}">
        <p14:creationId xmlns:p14="http://schemas.microsoft.com/office/powerpoint/2010/main" val="22356883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way of finding an answer to this dilemma is to conduct a basket analysis of our transactions.</a:t>
            </a:r>
          </a:p>
          <a:p>
            <a:endParaRPr lang="en-US" dirty="0"/>
          </a:p>
          <a:p>
            <a:r>
              <a:rPr lang="en-US" dirty="0"/>
              <a:t>To misquote Warren Buffet here, investing in data analysis leads to better decisions and higher profits.</a:t>
            </a:r>
          </a:p>
          <a:p>
            <a:endParaRPr lang="en-US" dirty="0"/>
          </a:p>
        </p:txBody>
      </p:sp>
      <p:sp>
        <p:nvSpPr>
          <p:cNvPr id="4" name="Slide Number Placeholder 3"/>
          <p:cNvSpPr>
            <a:spLocks noGrp="1"/>
          </p:cNvSpPr>
          <p:nvPr>
            <p:ph type="sldNum" sz="quarter" idx="5"/>
          </p:nvPr>
        </p:nvSpPr>
        <p:spPr/>
        <p:txBody>
          <a:bodyPr/>
          <a:lstStyle/>
          <a:p>
            <a:fld id="{DDAC6CC0-914F-4A6F-B8FE-1137B7ABBBE0}" type="slidenum">
              <a:rPr lang="ru-RU" smtClean="0"/>
              <a:t>13</a:t>
            </a:fld>
            <a:endParaRPr lang="ru-RU" dirty="0"/>
          </a:p>
        </p:txBody>
      </p:sp>
    </p:spTree>
    <p:extLst>
      <p:ext uri="{BB962C8B-B14F-4D97-AF65-F5344CB8AC3E}">
        <p14:creationId xmlns:p14="http://schemas.microsoft.com/office/powerpoint/2010/main" val="10348709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buying </a:t>
            </a:r>
            <a:r>
              <a:rPr lang="en-US" dirty="0" err="1"/>
              <a:t>Electronidex</a:t>
            </a:r>
            <a:r>
              <a:rPr lang="en-US" dirty="0"/>
              <a:t> would bring us more customers matching the profiles or Jane and Peter, the decision would benefit from further research.</a:t>
            </a:r>
          </a:p>
          <a:p>
            <a:endParaRPr lang="en-US" dirty="0"/>
          </a:p>
          <a:p>
            <a:r>
              <a:rPr lang="en-US" dirty="0"/>
              <a:t>Ideally, we would like to know the timeframe in which the transactions were made. This is unspecified so don’t know if sales figures are influenced by days such as Black Friday or Christmas.</a:t>
            </a:r>
          </a:p>
          <a:p>
            <a:endParaRPr lang="en-US" dirty="0"/>
          </a:p>
          <a:p>
            <a:r>
              <a:rPr lang="en-US" dirty="0"/>
              <a:t>It would be prudent to see </a:t>
            </a:r>
            <a:r>
              <a:rPr lang="en-US" dirty="0" err="1"/>
              <a:t>Electronidex’s</a:t>
            </a:r>
            <a:r>
              <a:rPr lang="en-US" dirty="0"/>
              <a:t> figures on profit margins, most profitable products and spend-per-transaction.</a:t>
            </a:r>
          </a:p>
          <a:p>
            <a:endParaRPr lang="en-US" dirty="0"/>
          </a:p>
          <a:p>
            <a:r>
              <a:rPr lang="en-US" dirty="0"/>
              <a:t>And it is very important that we do a comparable analysis with comparable Blackwell data.</a:t>
            </a:r>
          </a:p>
        </p:txBody>
      </p:sp>
      <p:sp>
        <p:nvSpPr>
          <p:cNvPr id="4" name="Slide Number Placeholder 3"/>
          <p:cNvSpPr>
            <a:spLocks noGrp="1"/>
          </p:cNvSpPr>
          <p:nvPr>
            <p:ph type="sldNum" sz="quarter" idx="5"/>
          </p:nvPr>
        </p:nvSpPr>
        <p:spPr/>
        <p:txBody>
          <a:bodyPr/>
          <a:lstStyle/>
          <a:p>
            <a:fld id="{DDAC6CC0-914F-4A6F-B8FE-1137B7ABBBE0}" type="slidenum">
              <a:rPr lang="ru-RU" smtClean="0"/>
              <a:t>14</a:t>
            </a:fld>
            <a:endParaRPr lang="ru-RU" dirty="0"/>
          </a:p>
        </p:txBody>
      </p:sp>
    </p:spTree>
    <p:extLst>
      <p:ext uri="{BB962C8B-B14F-4D97-AF65-F5344CB8AC3E}">
        <p14:creationId xmlns:p14="http://schemas.microsoft.com/office/powerpoint/2010/main" val="5435954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Build better customer profiles and targeting of customers based on their preferences</a:t>
            </a:r>
          </a:p>
          <a:p>
            <a:r>
              <a:rPr lang="en-US" dirty="0"/>
              <a:t>Cross-selling campaigns</a:t>
            </a:r>
          </a:p>
          <a:p>
            <a:r>
              <a:rPr lang="en-US" dirty="0"/>
              <a:t>Predicting the success and profitability of new items</a:t>
            </a:r>
          </a:p>
          <a:p>
            <a:r>
              <a:rPr lang="en-US" dirty="0"/>
              <a:t>Make loss leaders more efficient</a:t>
            </a:r>
          </a:p>
          <a:p>
            <a:endParaRPr lang="en-US" dirty="0"/>
          </a:p>
        </p:txBody>
      </p:sp>
      <p:sp>
        <p:nvSpPr>
          <p:cNvPr id="4" name="Slide Number Placeholder 3"/>
          <p:cNvSpPr>
            <a:spLocks noGrp="1"/>
          </p:cNvSpPr>
          <p:nvPr>
            <p:ph type="sldNum" sz="quarter" idx="5"/>
          </p:nvPr>
        </p:nvSpPr>
        <p:spPr/>
        <p:txBody>
          <a:bodyPr/>
          <a:lstStyle/>
          <a:p>
            <a:fld id="{DDAC6CC0-914F-4A6F-B8FE-1137B7ABBBE0}" type="slidenum">
              <a:rPr lang="ru-RU" smtClean="0"/>
              <a:t>15</a:t>
            </a:fld>
            <a:endParaRPr lang="ru-RU" dirty="0"/>
          </a:p>
        </p:txBody>
      </p:sp>
    </p:spTree>
    <p:extLst>
      <p:ext uri="{BB962C8B-B14F-4D97-AF65-F5344CB8AC3E}">
        <p14:creationId xmlns:p14="http://schemas.microsoft.com/office/powerpoint/2010/main" val="3598464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GB" sz="1200" dirty="0"/>
              <a:t>1. A random sample of customers would generate more accurate predictions about their brand preferences.</a:t>
            </a:r>
          </a:p>
          <a:p>
            <a:pPr lvl="0"/>
            <a:endParaRPr lang="en-GB" sz="1200" dirty="0"/>
          </a:p>
          <a:p>
            <a:pPr lvl="0"/>
            <a:r>
              <a:rPr lang="en-GB" sz="1200" dirty="0"/>
              <a:t>2. Bigger sample sizes would give us a better idea of the factors that influence sales volumes.</a:t>
            </a:r>
          </a:p>
          <a:p>
            <a:pPr lvl="0"/>
            <a:endParaRPr lang="en-GB" sz="1200" dirty="0"/>
          </a:p>
          <a:p>
            <a:r>
              <a:rPr lang="en-GB" sz="1200" dirty="0"/>
              <a:t>3. </a:t>
            </a:r>
            <a:r>
              <a:rPr lang="en-GB" sz="1200" dirty="0" err="1"/>
              <a:t>Electronidex</a:t>
            </a:r>
            <a:r>
              <a:rPr lang="en-GB" sz="1200" dirty="0"/>
              <a:t> analysis had to make a number of assumptions because of a lack of information including how to accurately divide the data into B2B and B2C customers. We split the transactions into B2B if it included two or more </a:t>
            </a:r>
            <a:r>
              <a:rPr lang="en-GB" sz="1200" kern="1200" dirty="0">
                <a:solidFill>
                  <a:schemeClr val="tx1"/>
                </a:solidFill>
                <a:effectLst/>
                <a:latin typeface="+mn-lt"/>
                <a:ea typeface="+mn-ea"/>
                <a:cs typeface="+mn-cs"/>
              </a:rPr>
              <a:t> Laptop, Desktop, Monitor, Printer and Mouse/Keyboard. </a:t>
            </a:r>
            <a:r>
              <a:rPr lang="en-GB" sz="1200" dirty="0"/>
              <a:t>But this is an assumption and it could be divided differently.</a:t>
            </a:r>
          </a:p>
          <a:p>
            <a:pPr lvl="0"/>
            <a:endParaRPr lang="en-GB" sz="1200" dirty="0"/>
          </a:p>
          <a:p>
            <a:pPr lvl="0"/>
            <a:endParaRPr lang="en-GB" sz="1200" dirty="0"/>
          </a:p>
          <a:p>
            <a:pPr lvl="0"/>
            <a:r>
              <a:rPr lang="en-GB" sz="1200" dirty="0"/>
              <a:t># </a:t>
            </a:r>
            <a:endParaRPr lang="en-US" dirty="0"/>
          </a:p>
        </p:txBody>
      </p:sp>
      <p:sp>
        <p:nvSpPr>
          <p:cNvPr id="4" name="Slide Number Placeholder 3"/>
          <p:cNvSpPr>
            <a:spLocks noGrp="1"/>
          </p:cNvSpPr>
          <p:nvPr>
            <p:ph type="sldNum" sz="quarter" idx="5"/>
          </p:nvPr>
        </p:nvSpPr>
        <p:spPr/>
        <p:txBody>
          <a:bodyPr/>
          <a:lstStyle/>
          <a:p>
            <a:fld id="{DDAC6CC0-914F-4A6F-B8FE-1137B7ABBBE0}" type="slidenum">
              <a:rPr lang="ru-RU" smtClean="0"/>
              <a:t>16</a:t>
            </a:fld>
            <a:endParaRPr lang="ru-RU" dirty="0"/>
          </a:p>
        </p:txBody>
      </p:sp>
    </p:spTree>
    <p:extLst>
      <p:ext uri="{BB962C8B-B14F-4D97-AF65-F5344CB8AC3E}">
        <p14:creationId xmlns:p14="http://schemas.microsoft.com/office/powerpoint/2010/main" val="1256572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AC6CC0-914F-4A6F-B8FE-1137B7ABBBE0}" type="slidenum">
              <a:rPr lang="ru-RU" smtClean="0"/>
              <a:t>17</a:t>
            </a:fld>
            <a:endParaRPr lang="ru-RU" dirty="0"/>
          </a:p>
        </p:txBody>
      </p:sp>
    </p:spTree>
    <p:extLst>
      <p:ext uri="{BB962C8B-B14F-4D97-AF65-F5344CB8AC3E}">
        <p14:creationId xmlns:p14="http://schemas.microsoft.com/office/powerpoint/2010/main" val="9639093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Build better customer profiles and targeting of customers based on their preferences</a:t>
            </a:r>
          </a:p>
          <a:p>
            <a:r>
              <a:rPr lang="en-US" dirty="0"/>
              <a:t>Cross-selling campaigns</a:t>
            </a:r>
          </a:p>
          <a:p>
            <a:r>
              <a:rPr lang="en-US" dirty="0"/>
              <a:t>Predicting the success and profitability of new items</a:t>
            </a:r>
          </a:p>
          <a:p>
            <a:r>
              <a:rPr lang="en-US" dirty="0"/>
              <a:t>Make loss leaders more efficient</a:t>
            </a:r>
          </a:p>
          <a:p>
            <a:endParaRPr lang="en-US" dirty="0"/>
          </a:p>
        </p:txBody>
      </p:sp>
      <p:sp>
        <p:nvSpPr>
          <p:cNvPr id="4" name="Slide Number Placeholder 3"/>
          <p:cNvSpPr>
            <a:spLocks noGrp="1"/>
          </p:cNvSpPr>
          <p:nvPr>
            <p:ph type="sldNum" sz="quarter" idx="5"/>
          </p:nvPr>
        </p:nvSpPr>
        <p:spPr/>
        <p:txBody>
          <a:bodyPr/>
          <a:lstStyle/>
          <a:p>
            <a:fld id="{DDAC6CC0-914F-4A6F-B8FE-1137B7ABBBE0}" type="slidenum">
              <a:rPr lang="ru-RU" smtClean="0"/>
              <a:t>18</a:t>
            </a:fld>
            <a:endParaRPr lang="ru-RU" dirty="0"/>
          </a:p>
        </p:txBody>
      </p:sp>
    </p:spTree>
    <p:extLst>
      <p:ext uri="{BB962C8B-B14F-4D97-AF65-F5344CB8AC3E}">
        <p14:creationId xmlns:p14="http://schemas.microsoft.com/office/powerpoint/2010/main" val="35975465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AC6CC0-914F-4A6F-B8FE-1137B7ABBBE0}" type="slidenum">
              <a:rPr lang="ru-RU" smtClean="0"/>
              <a:t>19</a:t>
            </a:fld>
            <a:endParaRPr lang="ru-RU" dirty="0"/>
          </a:p>
        </p:txBody>
      </p:sp>
    </p:spTree>
    <p:extLst>
      <p:ext uri="{BB962C8B-B14F-4D97-AF65-F5344CB8AC3E}">
        <p14:creationId xmlns:p14="http://schemas.microsoft.com/office/powerpoint/2010/main" val="30914392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AC6CC0-914F-4A6F-B8FE-1137B7ABBBE0}" type="slidenum">
              <a:rPr lang="ru-RU" smtClean="0"/>
              <a:t>2</a:t>
            </a:fld>
            <a:endParaRPr lang="ru-RU" dirty="0"/>
          </a:p>
        </p:txBody>
      </p:sp>
    </p:spTree>
    <p:extLst>
      <p:ext uri="{BB962C8B-B14F-4D97-AF65-F5344CB8AC3E}">
        <p14:creationId xmlns:p14="http://schemas.microsoft.com/office/powerpoint/2010/main" val="14813800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AC6CC0-914F-4A6F-B8FE-1137B7ABBBE0}" type="slidenum">
              <a:rPr lang="ru-RU" smtClean="0"/>
              <a:t>20</a:t>
            </a:fld>
            <a:endParaRPr lang="ru-RU" dirty="0"/>
          </a:p>
        </p:txBody>
      </p:sp>
    </p:spTree>
    <p:extLst>
      <p:ext uri="{BB962C8B-B14F-4D97-AF65-F5344CB8AC3E}">
        <p14:creationId xmlns:p14="http://schemas.microsoft.com/office/powerpoint/2010/main" val="25296268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AC6CC0-914F-4A6F-B8FE-1137B7ABBBE0}" type="slidenum">
              <a:rPr lang="ru-RU" smtClean="0"/>
              <a:t>21</a:t>
            </a:fld>
            <a:endParaRPr lang="ru-RU" dirty="0"/>
          </a:p>
        </p:txBody>
      </p:sp>
    </p:spTree>
    <p:extLst>
      <p:ext uri="{BB962C8B-B14F-4D97-AF65-F5344CB8AC3E}">
        <p14:creationId xmlns:p14="http://schemas.microsoft.com/office/powerpoint/2010/main" val="9381845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AC6CC0-914F-4A6F-B8FE-1137B7ABBBE0}" type="slidenum">
              <a:rPr lang="ru-RU" smtClean="0"/>
              <a:t>22</a:t>
            </a:fld>
            <a:endParaRPr lang="ru-RU" dirty="0"/>
          </a:p>
        </p:txBody>
      </p:sp>
    </p:spTree>
    <p:extLst>
      <p:ext uri="{BB962C8B-B14F-4D97-AF65-F5344CB8AC3E}">
        <p14:creationId xmlns:p14="http://schemas.microsoft.com/office/powerpoint/2010/main" val="223378018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AC6CC0-914F-4A6F-B8FE-1137B7ABBBE0}" type="slidenum">
              <a:rPr lang="ru-RU" smtClean="0"/>
              <a:t>23</a:t>
            </a:fld>
            <a:endParaRPr lang="ru-RU" dirty="0"/>
          </a:p>
        </p:txBody>
      </p:sp>
    </p:spTree>
    <p:extLst>
      <p:ext uri="{BB962C8B-B14F-4D97-AF65-F5344CB8AC3E}">
        <p14:creationId xmlns:p14="http://schemas.microsoft.com/office/powerpoint/2010/main" val="339069477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AC6CC0-914F-4A6F-B8FE-1137B7ABBBE0}" type="slidenum">
              <a:rPr lang="ru-RU" smtClean="0"/>
              <a:t>24</a:t>
            </a:fld>
            <a:endParaRPr lang="ru-RU" dirty="0"/>
          </a:p>
        </p:txBody>
      </p:sp>
    </p:spTree>
    <p:extLst>
      <p:ext uri="{BB962C8B-B14F-4D97-AF65-F5344CB8AC3E}">
        <p14:creationId xmlns:p14="http://schemas.microsoft.com/office/powerpoint/2010/main" val="112675217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AC6CC0-914F-4A6F-B8FE-1137B7ABBBE0}" type="slidenum">
              <a:rPr lang="ru-RU" smtClean="0"/>
              <a:t>25</a:t>
            </a:fld>
            <a:endParaRPr lang="ru-RU" dirty="0"/>
          </a:p>
        </p:txBody>
      </p:sp>
    </p:spTree>
    <p:extLst>
      <p:ext uri="{BB962C8B-B14F-4D97-AF65-F5344CB8AC3E}">
        <p14:creationId xmlns:p14="http://schemas.microsoft.com/office/powerpoint/2010/main" val="421085833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AC6CC0-914F-4A6F-B8FE-1137B7ABBBE0}" type="slidenum">
              <a:rPr lang="ru-RU" smtClean="0"/>
              <a:t>26</a:t>
            </a:fld>
            <a:endParaRPr lang="ru-RU" dirty="0"/>
          </a:p>
        </p:txBody>
      </p:sp>
    </p:spTree>
    <p:extLst>
      <p:ext uri="{BB962C8B-B14F-4D97-AF65-F5344CB8AC3E}">
        <p14:creationId xmlns:p14="http://schemas.microsoft.com/office/powerpoint/2010/main" val="11681804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AC6CC0-914F-4A6F-B8FE-1137B7ABBBE0}" type="slidenum">
              <a:rPr lang="ru-RU" smtClean="0"/>
              <a:t>3</a:t>
            </a:fld>
            <a:endParaRPr lang="ru-RU" dirty="0"/>
          </a:p>
        </p:txBody>
      </p:sp>
    </p:spTree>
    <p:extLst>
      <p:ext uri="{BB962C8B-B14F-4D97-AF65-F5344CB8AC3E}">
        <p14:creationId xmlns:p14="http://schemas.microsoft.com/office/powerpoint/2010/main" val="17053413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were asked to complete an incomplete survey. </a:t>
            </a:r>
          </a:p>
          <a:p>
            <a:r>
              <a:rPr lang="en-US" dirty="0"/>
              <a:t>The missing information was whether or not the respondent preferred Sony or Acer. </a:t>
            </a:r>
          </a:p>
          <a:p>
            <a:endParaRPr lang="en-US" dirty="0"/>
          </a:p>
          <a:p>
            <a:r>
              <a:rPr lang="en-US" dirty="0"/>
              <a:t>To perform the task, we needed to analysis if certain attributes influence whether or not a customer prefers one brand or the other.</a:t>
            </a:r>
          </a:p>
          <a:p>
            <a:endParaRPr lang="en-US" dirty="0"/>
          </a:p>
          <a:p>
            <a:r>
              <a:rPr lang="en-US" dirty="0"/>
              <a:t>We got results that indicate age and salary are relevant factors for determining  brand preference.</a:t>
            </a:r>
          </a:p>
          <a:p>
            <a:endParaRPr lang="en-US" dirty="0"/>
          </a:p>
          <a:p>
            <a:r>
              <a:rPr lang="en-US" dirty="0"/>
              <a:t># </a:t>
            </a:r>
            <a:r>
              <a:rPr lang="en-US" dirty="0" err="1"/>
              <a:t>var</a:t>
            </a:r>
            <a:r>
              <a:rPr lang="en-US" dirty="0"/>
              <a:t> imp charts</a:t>
            </a:r>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DDAC6CC0-914F-4A6F-B8FE-1137B7ABBBE0}" type="slidenum">
              <a:rPr lang="ru-RU" smtClean="0"/>
              <a:t>4</a:t>
            </a:fld>
            <a:endParaRPr lang="ru-RU" dirty="0"/>
          </a:p>
        </p:txBody>
      </p:sp>
    </p:spTree>
    <p:extLst>
      <p:ext uri="{BB962C8B-B14F-4D97-AF65-F5344CB8AC3E}">
        <p14:creationId xmlns:p14="http://schemas.microsoft.com/office/powerpoint/2010/main" val="26942023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can we say about Jane and Peter?</a:t>
            </a:r>
          </a:p>
          <a:p>
            <a:endParaRPr lang="en-US" dirty="0"/>
          </a:p>
          <a:p>
            <a:r>
              <a:rPr lang="en-US" dirty="0"/>
              <a:t>From this graph we can see that given their ages and salaries, Jane is likely to prefer Acer while Peter will probably prefer Sony.</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However, both incomplete and complete data sets distributions were not optimal for predictions due to the fact it was not random.</a:t>
            </a:r>
          </a:p>
          <a:p>
            <a:endParaRPr lang="en-US" dirty="0"/>
          </a:p>
          <a:p>
            <a:r>
              <a:rPr lang="en-US" dirty="0"/>
              <a:t>Even so this data set is perfect for customer profile as shown</a:t>
            </a:r>
          </a:p>
          <a:p>
            <a:endParaRPr lang="en-US" dirty="0"/>
          </a:p>
          <a:p>
            <a:r>
              <a:rPr lang="en-US" dirty="0"/>
              <a:t>#Different models used and different results and the </a:t>
            </a:r>
            <a:r>
              <a:rPr lang="en-US" dirty="0" err="1"/>
              <a:t>errrors</a:t>
            </a:r>
            <a:endParaRPr lang="en-US" dirty="0"/>
          </a:p>
        </p:txBody>
      </p:sp>
      <p:sp>
        <p:nvSpPr>
          <p:cNvPr id="4" name="Slide Number Placeholder 3"/>
          <p:cNvSpPr>
            <a:spLocks noGrp="1"/>
          </p:cNvSpPr>
          <p:nvPr>
            <p:ph type="sldNum" sz="quarter" idx="5"/>
          </p:nvPr>
        </p:nvSpPr>
        <p:spPr/>
        <p:txBody>
          <a:bodyPr/>
          <a:lstStyle/>
          <a:p>
            <a:fld id="{DDAC6CC0-914F-4A6F-B8FE-1137B7ABBBE0}" type="slidenum">
              <a:rPr lang="ru-RU" smtClean="0"/>
              <a:t>5</a:t>
            </a:fld>
            <a:endParaRPr lang="ru-RU" dirty="0"/>
          </a:p>
        </p:txBody>
      </p:sp>
    </p:spTree>
    <p:extLst>
      <p:ext uri="{BB962C8B-B14F-4D97-AF65-F5344CB8AC3E}">
        <p14:creationId xmlns:p14="http://schemas.microsoft.com/office/powerpoint/2010/main" val="31427365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Jane and Peter are typical Blackwell’s customers in that they value our customer service and quality products. </a:t>
            </a:r>
          </a:p>
          <a:p>
            <a:endParaRPr lang="en-US" dirty="0"/>
          </a:p>
          <a:p>
            <a:r>
              <a:rPr lang="en-US" dirty="0"/>
              <a:t>In another piece of analysis, we found good customer service and quality products not only keep our customers happy, our sale volumes are more dependent on them than the prices we charge.</a:t>
            </a:r>
          </a:p>
          <a:p>
            <a:endParaRPr lang="en-US" dirty="0"/>
          </a:p>
          <a:p>
            <a:r>
              <a:rPr lang="en-US" dirty="0"/>
              <a:t>*# Appendix show importance of the variables</a:t>
            </a:r>
          </a:p>
        </p:txBody>
      </p:sp>
      <p:sp>
        <p:nvSpPr>
          <p:cNvPr id="4" name="Slide Number Placeholder 3"/>
          <p:cNvSpPr>
            <a:spLocks noGrp="1"/>
          </p:cNvSpPr>
          <p:nvPr>
            <p:ph type="sldNum" sz="quarter" idx="5"/>
          </p:nvPr>
        </p:nvSpPr>
        <p:spPr/>
        <p:txBody>
          <a:bodyPr/>
          <a:lstStyle/>
          <a:p>
            <a:fld id="{DDAC6CC0-914F-4A6F-B8FE-1137B7ABBBE0}" type="slidenum">
              <a:rPr lang="ru-RU" smtClean="0"/>
              <a:t>6</a:t>
            </a:fld>
            <a:endParaRPr lang="ru-RU" dirty="0"/>
          </a:p>
        </p:txBody>
      </p:sp>
    </p:spTree>
    <p:extLst>
      <p:ext uri="{BB962C8B-B14F-4D97-AF65-F5344CB8AC3E}">
        <p14:creationId xmlns:p14="http://schemas.microsoft.com/office/powerpoint/2010/main" val="26835365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we can see here from the same analysis is the effect that good service and quality products have on profits.</a:t>
            </a:r>
          </a:p>
          <a:p>
            <a:endParaRPr lang="en-US" dirty="0"/>
          </a:p>
          <a:p>
            <a:r>
              <a:rPr lang="en-US" dirty="0"/>
              <a:t>This table shows the predict sales of five potential products and the figures are impressive.</a:t>
            </a:r>
          </a:p>
          <a:p>
            <a:endParaRPr lang="en-US" dirty="0"/>
          </a:p>
        </p:txBody>
      </p:sp>
      <p:sp>
        <p:nvSpPr>
          <p:cNvPr id="4" name="Slide Number Placeholder 3"/>
          <p:cNvSpPr>
            <a:spLocks noGrp="1"/>
          </p:cNvSpPr>
          <p:nvPr>
            <p:ph type="sldNum" sz="quarter" idx="5"/>
          </p:nvPr>
        </p:nvSpPr>
        <p:spPr/>
        <p:txBody>
          <a:bodyPr/>
          <a:lstStyle/>
          <a:p>
            <a:fld id="{DDAC6CC0-914F-4A6F-B8FE-1137B7ABBBE0}" type="slidenum">
              <a:rPr lang="ru-RU" smtClean="0"/>
              <a:t>7</a:t>
            </a:fld>
            <a:endParaRPr lang="ru-RU" dirty="0"/>
          </a:p>
        </p:txBody>
      </p:sp>
    </p:spTree>
    <p:extLst>
      <p:ext uri="{BB962C8B-B14F-4D97-AF65-F5344CB8AC3E}">
        <p14:creationId xmlns:p14="http://schemas.microsoft.com/office/powerpoint/2010/main" val="1777686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This table shows the predict sales of the four products we were asked to look into.</a:t>
            </a:r>
          </a:p>
          <a:p>
            <a:endParaRPr lang="en-US" dirty="0"/>
          </a:p>
          <a:p>
            <a:r>
              <a:rPr lang="en-US" dirty="0"/>
              <a:t>One word of caution, this analysis was based on a very small sample. </a:t>
            </a:r>
          </a:p>
          <a:p>
            <a:endParaRPr lang="en-US" dirty="0"/>
          </a:p>
          <a:p>
            <a:r>
              <a:rPr lang="en-US" dirty="0"/>
              <a:t>A large dataset would give more accurate results. Even so, this demonstrates what the data analysis is capable of.</a:t>
            </a:r>
          </a:p>
        </p:txBody>
      </p:sp>
      <p:sp>
        <p:nvSpPr>
          <p:cNvPr id="4" name="Slide Number Placeholder 3"/>
          <p:cNvSpPr>
            <a:spLocks noGrp="1"/>
          </p:cNvSpPr>
          <p:nvPr>
            <p:ph type="sldNum" sz="quarter" idx="5"/>
          </p:nvPr>
        </p:nvSpPr>
        <p:spPr/>
        <p:txBody>
          <a:bodyPr/>
          <a:lstStyle/>
          <a:p>
            <a:fld id="{DDAC6CC0-914F-4A6F-B8FE-1137B7ABBBE0}" type="slidenum">
              <a:rPr lang="ru-RU" smtClean="0"/>
              <a:t>8</a:t>
            </a:fld>
            <a:endParaRPr lang="ru-RU" dirty="0"/>
          </a:p>
        </p:txBody>
      </p:sp>
    </p:spTree>
    <p:extLst>
      <p:ext uri="{BB962C8B-B14F-4D97-AF65-F5344CB8AC3E}">
        <p14:creationId xmlns:p14="http://schemas.microsoft.com/office/powerpoint/2010/main" val="7354020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summary, positive service reviews and products reviews increase sales.</a:t>
            </a:r>
          </a:p>
        </p:txBody>
      </p:sp>
      <p:sp>
        <p:nvSpPr>
          <p:cNvPr id="4" name="Slide Number Placeholder 3"/>
          <p:cNvSpPr>
            <a:spLocks noGrp="1"/>
          </p:cNvSpPr>
          <p:nvPr>
            <p:ph type="sldNum" sz="quarter" idx="5"/>
          </p:nvPr>
        </p:nvSpPr>
        <p:spPr/>
        <p:txBody>
          <a:bodyPr/>
          <a:lstStyle/>
          <a:p>
            <a:fld id="{DDAC6CC0-914F-4A6F-B8FE-1137B7ABBBE0}" type="slidenum">
              <a:rPr lang="ru-RU" smtClean="0"/>
              <a:t>9</a:t>
            </a:fld>
            <a:endParaRPr lang="ru-RU" dirty="0"/>
          </a:p>
        </p:txBody>
      </p:sp>
    </p:spTree>
    <p:extLst>
      <p:ext uri="{BB962C8B-B14F-4D97-AF65-F5344CB8AC3E}">
        <p14:creationId xmlns:p14="http://schemas.microsoft.com/office/powerpoint/2010/main" val="39233066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Images">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4A9E66CD-99CC-45B1-A15D-3626A6160849}"/>
              </a:ext>
            </a:extLst>
          </p:cNvPr>
          <p:cNvSpPr>
            <a:spLocks noGrp="1"/>
          </p:cNvSpPr>
          <p:nvPr>
            <p:ph type="pic" sz="quarter" idx="13"/>
          </p:nvPr>
        </p:nvSpPr>
        <p:spPr>
          <a:xfrm>
            <a:off x="458724" y="457200"/>
            <a:ext cx="11274552" cy="5943600"/>
          </a:xfrm>
          <a:noFill/>
        </p:spPr>
        <p:txBody>
          <a:bodyPr anchor="ctr" anchorCtr="0">
            <a:noAutofit/>
          </a:bodyPr>
          <a:lstStyle>
            <a:lvl1pPr marL="0" indent="0" algn="ctr">
              <a:buNone/>
              <a:defRPr>
                <a:latin typeface="+mn-lt"/>
              </a:defRPr>
            </a:lvl1pPr>
          </a:lstStyle>
          <a:p>
            <a:r>
              <a:rPr lang="en-US"/>
              <a:t>Click icon to add picture</a:t>
            </a:r>
            <a:endParaRPr lang="ru-RU" dirty="0"/>
          </a:p>
        </p:txBody>
      </p:sp>
      <p:sp>
        <p:nvSpPr>
          <p:cNvPr id="15" name="Picture Placeholder 14">
            <a:extLst>
              <a:ext uri="{FF2B5EF4-FFF2-40B4-BE49-F238E27FC236}">
                <a16:creationId xmlns:a16="http://schemas.microsoft.com/office/drawing/2014/main" id="{CF15D4B3-A0CD-4C14-BB5E-CB9859BD8A51}"/>
              </a:ext>
            </a:extLst>
          </p:cNvPr>
          <p:cNvSpPr>
            <a:spLocks noGrp="1"/>
          </p:cNvSpPr>
          <p:nvPr>
            <p:ph type="pic" sz="quarter" idx="14"/>
          </p:nvPr>
        </p:nvSpPr>
        <p:spPr>
          <a:xfrm>
            <a:off x="5364480" y="1746127"/>
            <a:ext cx="1463040" cy="987552"/>
          </a:xfrm>
        </p:spPr>
        <p:txBody>
          <a:bodyPr anchor="ctr" anchorCtr="0">
            <a:noAutofit/>
          </a:bodyPr>
          <a:lstStyle>
            <a:lvl1pPr marL="0" indent="0" algn="ctr">
              <a:buNone/>
              <a:defRPr sz="1400">
                <a:latin typeface="+mn-lt"/>
              </a:defRPr>
            </a:lvl1pPr>
          </a:lstStyle>
          <a:p>
            <a:r>
              <a:rPr lang="en-US"/>
              <a:t>Click icon to add picture</a:t>
            </a:r>
            <a:endParaRPr lang="ru-RU" dirty="0"/>
          </a:p>
        </p:txBody>
      </p:sp>
      <p:sp>
        <p:nvSpPr>
          <p:cNvPr id="2" name="Title 1">
            <a:extLst>
              <a:ext uri="{FF2B5EF4-FFF2-40B4-BE49-F238E27FC236}">
                <a16:creationId xmlns:a16="http://schemas.microsoft.com/office/drawing/2014/main" id="{AC829233-8E4C-4046-85BB-5166B8A721AE}"/>
              </a:ext>
            </a:extLst>
          </p:cNvPr>
          <p:cNvSpPr>
            <a:spLocks noGrp="1"/>
          </p:cNvSpPr>
          <p:nvPr>
            <p:ph type="ctrTitle"/>
          </p:nvPr>
        </p:nvSpPr>
        <p:spPr>
          <a:xfrm>
            <a:off x="458724" y="3252538"/>
            <a:ext cx="11274552" cy="1348720"/>
          </a:xfrm>
          <a:solidFill>
            <a:schemeClr val="bg1">
              <a:alpha val="60000"/>
            </a:schemeClr>
          </a:solidFill>
        </p:spPr>
        <p:txBody>
          <a:bodyPr anchor="ctr" anchorCtr="0">
            <a:normAutofit/>
          </a:bodyPr>
          <a:lstStyle>
            <a:lvl1pPr algn="ctr">
              <a:defRPr sz="5500">
                <a:latin typeface="+mj-lt"/>
              </a:defRPr>
            </a:lvl1pPr>
          </a:lstStyle>
          <a:p>
            <a:r>
              <a:rPr lang="en-US"/>
              <a:t>Click to edit Master title style</a:t>
            </a:r>
            <a:endParaRPr lang="ru-RU" dirty="0"/>
          </a:p>
        </p:txBody>
      </p:sp>
      <p:sp>
        <p:nvSpPr>
          <p:cNvPr id="3" name="Subtitle 2">
            <a:extLst>
              <a:ext uri="{FF2B5EF4-FFF2-40B4-BE49-F238E27FC236}">
                <a16:creationId xmlns:a16="http://schemas.microsoft.com/office/drawing/2014/main" id="{C6A507DE-4CA5-4E76-8450-4125151EB335}"/>
              </a:ext>
            </a:extLst>
          </p:cNvPr>
          <p:cNvSpPr>
            <a:spLocks noGrp="1"/>
          </p:cNvSpPr>
          <p:nvPr>
            <p:ph type="subTitle" idx="1"/>
          </p:nvPr>
        </p:nvSpPr>
        <p:spPr>
          <a:xfrm>
            <a:off x="458724" y="4628730"/>
            <a:ext cx="11274552" cy="1772070"/>
          </a:xfrm>
          <a:solidFill>
            <a:schemeClr val="accent1">
              <a:alpha val="30000"/>
            </a:schemeClr>
          </a:solidFill>
        </p:spPr>
        <p:txBody>
          <a:bodyPr tIns="252000" rIns="90000" anchor="t" anchorCtr="0">
            <a:normAutofit/>
          </a:bodyPr>
          <a:lstStyle>
            <a:lvl1pPr marL="0" indent="0" algn="ctr">
              <a:buNone/>
              <a:defRPr sz="280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ru-RU" dirty="0"/>
          </a:p>
        </p:txBody>
      </p:sp>
    </p:spTree>
    <p:extLst>
      <p:ext uri="{BB962C8B-B14F-4D97-AF65-F5344CB8AC3E}">
        <p14:creationId xmlns:p14="http://schemas.microsoft.com/office/powerpoint/2010/main" val="1966036447"/>
      </p:ext>
    </p:extLst>
  </p:cSld>
  <p:clrMapOvr>
    <a:masterClrMapping/>
  </p:clrMapOvr>
  <p:extLst mod="1">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ircles Frame">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AA4D017-0A70-4D48-AAEC-419979E13E79}"/>
              </a:ext>
            </a:extLst>
          </p:cNvPr>
          <p:cNvSpPr>
            <a:spLocks noGrp="1"/>
          </p:cNvSpPr>
          <p:nvPr>
            <p:ph type="dt" sz="half" idx="10"/>
          </p:nvPr>
        </p:nvSpPr>
        <p:spPr/>
        <p:txBody>
          <a:bodyPr/>
          <a:lstStyle/>
          <a:p>
            <a:fld id="{09DA4596-3085-4BB2-8F53-0564AA69708A}" type="datetime1">
              <a:rPr lang="en-US" smtClean="0"/>
              <a:t>5/1/19</a:t>
            </a:fld>
            <a:endParaRPr lang="ru-RU" dirty="0"/>
          </a:p>
        </p:txBody>
      </p:sp>
      <p:sp>
        <p:nvSpPr>
          <p:cNvPr id="4" name="Footer Placeholder 3">
            <a:extLst>
              <a:ext uri="{FF2B5EF4-FFF2-40B4-BE49-F238E27FC236}">
                <a16:creationId xmlns:a16="http://schemas.microsoft.com/office/drawing/2014/main" id="{B7BBC7E7-6231-47E3-8EF5-B6940485EEEF}"/>
              </a:ext>
            </a:extLst>
          </p:cNvPr>
          <p:cNvSpPr>
            <a:spLocks noGrp="1"/>
          </p:cNvSpPr>
          <p:nvPr>
            <p:ph type="ftr" sz="quarter" idx="11"/>
          </p:nvPr>
        </p:nvSpPr>
        <p:spPr/>
        <p:txBody>
          <a:bodyPr/>
          <a:lstStyle/>
          <a:p>
            <a:r>
              <a:rPr lang="en-US" dirty="0"/>
              <a:t>ADD A FOOTER</a:t>
            </a:r>
            <a:endParaRPr lang="ru-RU" dirty="0"/>
          </a:p>
        </p:txBody>
      </p:sp>
      <p:sp>
        <p:nvSpPr>
          <p:cNvPr id="5" name="Slide Number Placeholder 4">
            <a:extLst>
              <a:ext uri="{FF2B5EF4-FFF2-40B4-BE49-F238E27FC236}">
                <a16:creationId xmlns:a16="http://schemas.microsoft.com/office/drawing/2014/main" id="{5FCF16B4-2B81-4254-9C13-836431B5E213}"/>
              </a:ext>
            </a:extLst>
          </p:cNvPr>
          <p:cNvSpPr>
            <a:spLocks noGrp="1"/>
          </p:cNvSpPr>
          <p:nvPr>
            <p:ph type="sldNum" sz="quarter" idx="12"/>
          </p:nvPr>
        </p:nvSpPr>
        <p:spPr/>
        <p:txBody>
          <a:bodyPr/>
          <a:lstStyle/>
          <a:p>
            <a:fld id="{3CE5352E-9B9F-4EDC-8769-7FA3D3F814C7}" type="slidenum">
              <a:rPr lang="ru-RU" smtClean="0"/>
              <a:t>‹#›</a:t>
            </a:fld>
            <a:endParaRPr lang="ru-RU" dirty="0"/>
          </a:p>
        </p:txBody>
      </p:sp>
      <p:sp>
        <p:nvSpPr>
          <p:cNvPr id="21" name="Oval 20">
            <a:extLst>
              <a:ext uri="{FF2B5EF4-FFF2-40B4-BE49-F238E27FC236}">
                <a16:creationId xmlns:a16="http://schemas.microsoft.com/office/drawing/2014/main" id="{301015CF-499A-4BBE-9753-C58924478363}"/>
              </a:ext>
            </a:extLst>
          </p:cNvPr>
          <p:cNvSpPr/>
          <p:nvPr userDrawn="1"/>
        </p:nvSpPr>
        <p:spPr>
          <a:xfrm>
            <a:off x="1810787" y="2541781"/>
            <a:ext cx="2322576" cy="2322576"/>
          </a:xfrm>
          <a:prstGeom prst="ellipse">
            <a:avLst/>
          </a:prstGeom>
          <a:gradFill>
            <a:gsLst>
              <a:gs pos="0">
                <a:schemeClr val="bg2">
                  <a:alpha val="10000"/>
                </a:schemeClr>
              </a:gs>
              <a:gs pos="100000">
                <a:schemeClr val="bg2">
                  <a:lumMod val="75000"/>
                  <a:alpha val="20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22" name="Oval 21">
            <a:extLst>
              <a:ext uri="{FF2B5EF4-FFF2-40B4-BE49-F238E27FC236}">
                <a16:creationId xmlns:a16="http://schemas.microsoft.com/office/drawing/2014/main" id="{A25F4982-38CF-44F1-8F23-63FB784DDB3F}"/>
              </a:ext>
            </a:extLst>
          </p:cNvPr>
          <p:cNvSpPr/>
          <p:nvPr userDrawn="1"/>
        </p:nvSpPr>
        <p:spPr>
          <a:xfrm>
            <a:off x="3997452" y="2200193"/>
            <a:ext cx="3008376" cy="3008376"/>
          </a:xfrm>
          <a:prstGeom prst="ellipse">
            <a:avLst/>
          </a:prstGeom>
          <a:gradFill>
            <a:gsLst>
              <a:gs pos="100000">
                <a:schemeClr val="bg2">
                  <a:lumMod val="75000"/>
                  <a:alpha val="20000"/>
                </a:schemeClr>
              </a:gs>
              <a:gs pos="0">
                <a:schemeClr val="tx2">
                  <a:alpha val="20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23" name="Oval 22">
            <a:extLst>
              <a:ext uri="{FF2B5EF4-FFF2-40B4-BE49-F238E27FC236}">
                <a16:creationId xmlns:a16="http://schemas.microsoft.com/office/drawing/2014/main" id="{2E9E2742-0CF7-4498-9804-D4E1B556238F}"/>
              </a:ext>
            </a:extLst>
          </p:cNvPr>
          <p:cNvSpPr/>
          <p:nvPr userDrawn="1"/>
        </p:nvSpPr>
        <p:spPr>
          <a:xfrm>
            <a:off x="6869918" y="1978150"/>
            <a:ext cx="3511296" cy="3511296"/>
          </a:xfrm>
          <a:prstGeom prst="ellipse">
            <a:avLst/>
          </a:prstGeom>
          <a:gradFill>
            <a:gsLst>
              <a:gs pos="0">
                <a:schemeClr val="accent1">
                  <a:lumMod val="75000"/>
                  <a:alpha val="20000"/>
                </a:schemeClr>
              </a:gs>
              <a:gs pos="100000">
                <a:schemeClr val="accent1">
                  <a:alpha val="20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27" name="Text Placeholder 7">
            <a:extLst>
              <a:ext uri="{FF2B5EF4-FFF2-40B4-BE49-F238E27FC236}">
                <a16:creationId xmlns:a16="http://schemas.microsoft.com/office/drawing/2014/main" id="{6BA84852-3669-4ADB-BADA-A7F54196B2BE}"/>
              </a:ext>
            </a:extLst>
          </p:cNvPr>
          <p:cNvSpPr>
            <a:spLocks noGrp="1"/>
          </p:cNvSpPr>
          <p:nvPr>
            <p:ph type="body" sz="quarter" idx="25" hasCustomPrompt="1"/>
          </p:nvPr>
        </p:nvSpPr>
        <p:spPr>
          <a:xfrm>
            <a:off x="2073295" y="3071195"/>
            <a:ext cx="1797559" cy="781561"/>
          </a:xfrm>
        </p:spPr>
        <p:txBody>
          <a:bodyPr lIns="0" tIns="0" rIns="0" bIns="0">
            <a:noAutofit/>
          </a:bodyPr>
          <a:lstStyle>
            <a:lvl1pPr marL="0" indent="0" algn="ctr">
              <a:buNone/>
              <a:defRPr sz="6000" b="1">
                <a:gradFill flip="none" rotWithShape="1">
                  <a:gsLst>
                    <a:gs pos="100000">
                      <a:srgbClr val="6D3B4F"/>
                    </a:gs>
                    <a:gs pos="0">
                      <a:schemeClr val="bg2"/>
                    </a:gs>
                  </a:gsLst>
                  <a:lin ang="10800000" scaled="1"/>
                  <a:tileRect/>
                </a:gradFill>
                <a:latin typeface="+mj-lt"/>
                <a:ea typeface="Tahoma" panose="020B0604030504040204" pitchFamily="34" charset="0"/>
                <a:cs typeface="Tahoma" panose="020B0604030504040204" pitchFamily="34" charset="0"/>
              </a:defRPr>
            </a:lvl1pPr>
          </a:lstStyle>
          <a:p>
            <a:pPr lvl="0"/>
            <a:r>
              <a:rPr lang="en-US" dirty="0"/>
              <a:t>1</a:t>
            </a:r>
            <a:endParaRPr lang="ru-RU" dirty="0"/>
          </a:p>
        </p:txBody>
      </p:sp>
      <p:sp>
        <p:nvSpPr>
          <p:cNvPr id="28" name="Text Placeholder 2">
            <a:extLst>
              <a:ext uri="{FF2B5EF4-FFF2-40B4-BE49-F238E27FC236}">
                <a16:creationId xmlns:a16="http://schemas.microsoft.com/office/drawing/2014/main" id="{332ADE7C-CB58-4543-8A89-D1BAA23B59EB}"/>
              </a:ext>
            </a:extLst>
          </p:cNvPr>
          <p:cNvSpPr>
            <a:spLocks noGrp="1"/>
          </p:cNvSpPr>
          <p:nvPr>
            <p:ph type="body" idx="1" hasCustomPrompt="1"/>
          </p:nvPr>
        </p:nvSpPr>
        <p:spPr>
          <a:xfrm>
            <a:off x="1730075" y="5649340"/>
            <a:ext cx="2484000" cy="334918"/>
          </a:xfrm>
        </p:spPr>
        <p:txBody>
          <a:bodyPr lIns="36000" tIns="0" rIns="0" bIns="0" anchor="b">
            <a:normAutofit/>
          </a:bodyPr>
          <a:lstStyle>
            <a:lvl1pPr marL="0" indent="0" algn="ctr">
              <a:buNone/>
              <a:defRPr sz="22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text</a:t>
            </a:r>
          </a:p>
        </p:txBody>
      </p:sp>
      <p:sp>
        <p:nvSpPr>
          <p:cNvPr id="29" name="Text Placeholder 11">
            <a:extLst>
              <a:ext uri="{FF2B5EF4-FFF2-40B4-BE49-F238E27FC236}">
                <a16:creationId xmlns:a16="http://schemas.microsoft.com/office/drawing/2014/main" id="{BEF70025-7AF3-426D-AAE8-5D25E1A5CB6E}"/>
              </a:ext>
            </a:extLst>
          </p:cNvPr>
          <p:cNvSpPr>
            <a:spLocks noGrp="1"/>
          </p:cNvSpPr>
          <p:nvPr>
            <p:ph type="body" sz="quarter" idx="13" hasCustomPrompt="1"/>
          </p:nvPr>
        </p:nvSpPr>
        <p:spPr>
          <a:xfrm>
            <a:off x="2165887" y="3909381"/>
            <a:ext cx="1596816" cy="430700"/>
          </a:xfrm>
        </p:spPr>
        <p:txBody>
          <a:bodyPr lIns="36000" tIns="0" rIns="0" bIns="0">
            <a:noAutofit/>
          </a:bodyPr>
          <a:lstStyle>
            <a:lvl1pPr marL="0" indent="0" algn="ctr">
              <a:buNone/>
              <a:defRPr sz="2800"/>
            </a:lvl1pPr>
            <a:lvl2pPr marL="457200" indent="0">
              <a:buNone/>
              <a:defRPr sz="2800"/>
            </a:lvl2pPr>
          </a:lstStyle>
          <a:p>
            <a:pPr lvl="0"/>
            <a:r>
              <a:rPr lang="en-US" dirty="0"/>
              <a:t>Billion</a:t>
            </a:r>
            <a:endParaRPr lang="ru-RU" dirty="0"/>
          </a:p>
        </p:txBody>
      </p:sp>
      <p:sp>
        <p:nvSpPr>
          <p:cNvPr id="30" name="Text Placeholder 2">
            <a:extLst>
              <a:ext uri="{FF2B5EF4-FFF2-40B4-BE49-F238E27FC236}">
                <a16:creationId xmlns:a16="http://schemas.microsoft.com/office/drawing/2014/main" id="{B48A1176-4AC8-4197-8737-21A26EC60370}"/>
              </a:ext>
            </a:extLst>
          </p:cNvPr>
          <p:cNvSpPr>
            <a:spLocks noGrp="1"/>
          </p:cNvSpPr>
          <p:nvPr>
            <p:ph type="body" idx="32" hasCustomPrompt="1"/>
          </p:nvPr>
        </p:nvSpPr>
        <p:spPr>
          <a:xfrm>
            <a:off x="4362457" y="5674484"/>
            <a:ext cx="2484000" cy="334918"/>
          </a:xfrm>
        </p:spPr>
        <p:txBody>
          <a:bodyPr lIns="36000" tIns="0" rIns="0" bIns="0" anchor="b">
            <a:normAutofit/>
          </a:bodyPr>
          <a:lstStyle>
            <a:lvl1pPr marL="0" indent="0" algn="ctr">
              <a:buNone/>
              <a:defRPr sz="22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text</a:t>
            </a:r>
          </a:p>
        </p:txBody>
      </p:sp>
      <p:sp>
        <p:nvSpPr>
          <p:cNvPr id="31" name="Text Placeholder 2">
            <a:extLst>
              <a:ext uri="{FF2B5EF4-FFF2-40B4-BE49-F238E27FC236}">
                <a16:creationId xmlns:a16="http://schemas.microsoft.com/office/drawing/2014/main" id="{9E48A353-E825-43A2-9268-3772DF852C93}"/>
              </a:ext>
            </a:extLst>
          </p:cNvPr>
          <p:cNvSpPr>
            <a:spLocks noGrp="1"/>
          </p:cNvSpPr>
          <p:nvPr>
            <p:ph type="body" idx="33" hasCustomPrompt="1"/>
          </p:nvPr>
        </p:nvSpPr>
        <p:spPr>
          <a:xfrm>
            <a:off x="7383566" y="5656692"/>
            <a:ext cx="2484000" cy="334918"/>
          </a:xfrm>
        </p:spPr>
        <p:txBody>
          <a:bodyPr lIns="36000" tIns="0" rIns="0" bIns="0" anchor="b">
            <a:normAutofit/>
          </a:bodyPr>
          <a:lstStyle>
            <a:lvl1pPr marL="0" indent="0" algn="ctr">
              <a:buNone/>
              <a:defRPr sz="22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text</a:t>
            </a:r>
          </a:p>
        </p:txBody>
      </p:sp>
      <p:sp>
        <p:nvSpPr>
          <p:cNvPr id="32" name="Text Placeholder 7">
            <a:extLst>
              <a:ext uri="{FF2B5EF4-FFF2-40B4-BE49-F238E27FC236}">
                <a16:creationId xmlns:a16="http://schemas.microsoft.com/office/drawing/2014/main" id="{289C6559-A412-4545-8BEA-9C8CF0E92D8D}"/>
              </a:ext>
            </a:extLst>
          </p:cNvPr>
          <p:cNvSpPr>
            <a:spLocks noGrp="1"/>
          </p:cNvSpPr>
          <p:nvPr>
            <p:ph type="body" sz="quarter" idx="34" hasCustomPrompt="1"/>
          </p:nvPr>
        </p:nvSpPr>
        <p:spPr>
          <a:xfrm>
            <a:off x="4602860" y="3068895"/>
            <a:ext cx="1797559" cy="781561"/>
          </a:xfrm>
        </p:spPr>
        <p:txBody>
          <a:bodyPr lIns="0" tIns="0" rIns="0" bIns="0">
            <a:noAutofit/>
          </a:bodyPr>
          <a:lstStyle>
            <a:lvl1pPr marL="0" indent="0" algn="ctr">
              <a:buNone/>
              <a:defRPr sz="6000" b="1">
                <a:gradFill flip="none" rotWithShape="1">
                  <a:gsLst>
                    <a:gs pos="100000">
                      <a:srgbClr val="6D3B4F"/>
                    </a:gs>
                    <a:gs pos="0">
                      <a:schemeClr val="bg2"/>
                    </a:gs>
                  </a:gsLst>
                  <a:lin ang="10800000" scaled="1"/>
                  <a:tileRect/>
                </a:gradFill>
                <a:latin typeface="+mj-lt"/>
                <a:ea typeface="Tahoma" panose="020B0604030504040204" pitchFamily="34" charset="0"/>
                <a:cs typeface="Tahoma" panose="020B0604030504040204" pitchFamily="34" charset="0"/>
              </a:defRPr>
            </a:lvl1pPr>
          </a:lstStyle>
          <a:p>
            <a:pPr lvl="0"/>
            <a:r>
              <a:rPr lang="en-US" dirty="0"/>
              <a:t>1</a:t>
            </a:r>
            <a:endParaRPr lang="ru-RU" dirty="0"/>
          </a:p>
        </p:txBody>
      </p:sp>
      <p:sp>
        <p:nvSpPr>
          <p:cNvPr id="33" name="Text Placeholder 7">
            <a:extLst>
              <a:ext uri="{FF2B5EF4-FFF2-40B4-BE49-F238E27FC236}">
                <a16:creationId xmlns:a16="http://schemas.microsoft.com/office/drawing/2014/main" id="{0B7BFF13-EDBB-45CE-97A5-A148A3ACA7A0}"/>
              </a:ext>
            </a:extLst>
          </p:cNvPr>
          <p:cNvSpPr>
            <a:spLocks noGrp="1"/>
          </p:cNvSpPr>
          <p:nvPr>
            <p:ph type="body" sz="quarter" idx="35" hasCustomPrompt="1"/>
          </p:nvPr>
        </p:nvSpPr>
        <p:spPr>
          <a:xfrm>
            <a:off x="7726786" y="3068895"/>
            <a:ext cx="1797559" cy="781561"/>
          </a:xfrm>
        </p:spPr>
        <p:txBody>
          <a:bodyPr lIns="0" tIns="0" rIns="0" bIns="0">
            <a:noAutofit/>
          </a:bodyPr>
          <a:lstStyle>
            <a:lvl1pPr marL="0" indent="0" algn="ctr">
              <a:buNone/>
              <a:defRPr sz="6000" b="1">
                <a:gradFill flip="none" rotWithShape="1">
                  <a:gsLst>
                    <a:gs pos="100000">
                      <a:srgbClr val="6D3B4F"/>
                    </a:gs>
                    <a:gs pos="0">
                      <a:schemeClr val="bg2"/>
                    </a:gs>
                  </a:gsLst>
                  <a:lin ang="10800000" scaled="1"/>
                  <a:tileRect/>
                </a:gradFill>
                <a:latin typeface="+mj-lt"/>
                <a:ea typeface="Tahoma" panose="020B0604030504040204" pitchFamily="34" charset="0"/>
                <a:cs typeface="Tahoma" panose="020B0604030504040204" pitchFamily="34" charset="0"/>
              </a:defRPr>
            </a:lvl1pPr>
          </a:lstStyle>
          <a:p>
            <a:pPr lvl="0"/>
            <a:r>
              <a:rPr lang="en-US" dirty="0"/>
              <a:t>1</a:t>
            </a:r>
            <a:endParaRPr lang="ru-RU" dirty="0"/>
          </a:p>
        </p:txBody>
      </p:sp>
      <p:sp>
        <p:nvSpPr>
          <p:cNvPr id="34" name="Text Placeholder 11">
            <a:extLst>
              <a:ext uri="{FF2B5EF4-FFF2-40B4-BE49-F238E27FC236}">
                <a16:creationId xmlns:a16="http://schemas.microsoft.com/office/drawing/2014/main" id="{4CFD8A3C-72E7-4646-94B5-3D08F2A9B987}"/>
              </a:ext>
            </a:extLst>
          </p:cNvPr>
          <p:cNvSpPr>
            <a:spLocks noGrp="1"/>
          </p:cNvSpPr>
          <p:nvPr>
            <p:ph type="body" sz="quarter" idx="36" hasCustomPrompt="1"/>
          </p:nvPr>
        </p:nvSpPr>
        <p:spPr>
          <a:xfrm>
            <a:off x="4703232" y="3917466"/>
            <a:ext cx="1596816" cy="430700"/>
          </a:xfrm>
        </p:spPr>
        <p:txBody>
          <a:bodyPr lIns="36000" tIns="0" rIns="0" bIns="0">
            <a:noAutofit/>
          </a:bodyPr>
          <a:lstStyle>
            <a:lvl1pPr marL="0" indent="0" algn="ctr">
              <a:buNone/>
              <a:defRPr sz="2800"/>
            </a:lvl1pPr>
            <a:lvl2pPr marL="457200" indent="0">
              <a:buNone/>
              <a:defRPr sz="2800"/>
            </a:lvl2pPr>
          </a:lstStyle>
          <a:p>
            <a:pPr lvl="0"/>
            <a:r>
              <a:rPr lang="en-US" dirty="0"/>
              <a:t>Billion</a:t>
            </a:r>
            <a:endParaRPr lang="ru-RU" dirty="0"/>
          </a:p>
        </p:txBody>
      </p:sp>
      <p:sp>
        <p:nvSpPr>
          <p:cNvPr id="35" name="Text Placeholder 11">
            <a:extLst>
              <a:ext uri="{FF2B5EF4-FFF2-40B4-BE49-F238E27FC236}">
                <a16:creationId xmlns:a16="http://schemas.microsoft.com/office/drawing/2014/main" id="{16E9923E-87D9-40DD-9F02-63A0EE936A1F}"/>
              </a:ext>
            </a:extLst>
          </p:cNvPr>
          <p:cNvSpPr>
            <a:spLocks noGrp="1"/>
          </p:cNvSpPr>
          <p:nvPr>
            <p:ph type="body" sz="quarter" idx="37" hasCustomPrompt="1"/>
          </p:nvPr>
        </p:nvSpPr>
        <p:spPr>
          <a:xfrm>
            <a:off x="7827157" y="3917466"/>
            <a:ext cx="1596816" cy="430700"/>
          </a:xfrm>
        </p:spPr>
        <p:txBody>
          <a:bodyPr lIns="36000" tIns="0" rIns="0" bIns="0">
            <a:noAutofit/>
          </a:bodyPr>
          <a:lstStyle>
            <a:lvl1pPr marL="0" indent="0" algn="ctr">
              <a:buNone/>
              <a:defRPr sz="2800"/>
            </a:lvl1pPr>
            <a:lvl2pPr marL="457200" indent="0">
              <a:buNone/>
              <a:defRPr sz="2800"/>
            </a:lvl2pPr>
          </a:lstStyle>
          <a:p>
            <a:pPr lvl="0"/>
            <a:r>
              <a:rPr lang="en-US" dirty="0"/>
              <a:t>Billion</a:t>
            </a:r>
            <a:endParaRPr lang="ru-RU" dirty="0"/>
          </a:p>
        </p:txBody>
      </p:sp>
      <p:sp>
        <p:nvSpPr>
          <p:cNvPr id="20" name="Title 1">
            <a:extLst>
              <a:ext uri="{FF2B5EF4-FFF2-40B4-BE49-F238E27FC236}">
                <a16:creationId xmlns:a16="http://schemas.microsoft.com/office/drawing/2014/main" id="{138ED511-212A-DA4E-98FC-496D7B92A73F}"/>
              </a:ext>
            </a:extLst>
          </p:cNvPr>
          <p:cNvSpPr>
            <a:spLocks noGrp="1"/>
          </p:cNvSpPr>
          <p:nvPr>
            <p:ph type="title"/>
          </p:nvPr>
        </p:nvSpPr>
        <p:spPr>
          <a:xfrm>
            <a:off x="836614" y="740998"/>
            <a:ext cx="9535686" cy="568800"/>
          </a:xfrm>
        </p:spPr>
        <p:txBody>
          <a:bodyPr lIns="36000" tIns="0" rIns="0" bIns="0"/>
          <a:lstStyle/>
          <a:p>
            <a:r>
              <a:rPr lang="en-US"/>
              <a:t>Click to edit Master title style</a:t>
            </a:r>
            <a:endParaRPr lang="ru-RU" dirty="0"/>
          </a:p>
        </p:txBody>
      </p:sp>
      <p:sp>
        <p:nvSpPr>
          <p:cNvPr id="25" name="Text Placeholder 2">
            <a:extLst>
              <a:ext uri="{FF2B5EF4-FFF2-40B4-BE49-F238E27FC236}">
                <a16:creationId xmlns:a16="http://schemas.microsoft.com/office/drawing/2014/main" id="{53F5D1F3-7B20-844A-AD7A-66AA1CAC2557}"/>
              </a:ext>
            </a:extLst>
          </p:cNvPr>
          <p:cNvSpPr>
            <a:spLocks noGrp="1"/>
          </p:cNvSpPr>
          <p:nvPr>
            <p:ph type="body" idx="24"/>
          </p:nvPr>
        </p:nvSpPr>
        <p:spPr>
          <a:xfrm>
            <a:off x="836614" y="1377833"/>
            <a:ext cx="9535686" cy="540000"/>
          </a:xfrm>
        </p:spPr>
        <p:txBody>
          <a:bodyPr lIns="36000" tIns="0" rIns="0" bIns="0">
            <a:normAutofit/>
          </a:bodyPr>
          <a:lstStyle>
            <a:lvl1pPr marL="0" indent="0" algn="l">
              <a:buNone/>
              <a:defRPr sz="18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26" name="Picture Placeholder 11">
            <a:extLst>
              <a:ext uri="{FF2B5EF4-FFF2-40B4-BE49-F238E27FC236}">
                <a16:creationId xmlns:a16="http://schemas.microsoft.com/office/drawing/2014/main" id="{48D7F0F9-4118-4257-9D45-A5772C2110D7}"/>
              </a:ext>
            </a:extLst>
          </p:cNvPr>
          <p:cNvSpPr>
            <a:spLocks noGrp="1"/>
          </p:cNvSpPr>
          <p:nvPr>
            <p:ph type="pic" sz="quarter" idx="38"/>
          </p:nvPr>
        </p:nvSpPr>
        <p:spPr>
          <a:xfrm>
            <a:off x="10529940" y="742867"/>
            <a:ext cx="786384" cy="521208"/>
          </a:xfrm>
          <a:ln w="6350">
            <a:solidFill>
              <a:schemeClr val="accent5">
                <a:alpha val="50000"/>
              </a:schemeClr>
            </a:solidFill>
          </a:ln>
        </p:spPr>
        <p:txBody>
          <a:bodyPr anchor="ctr" anchorCtr="0">
            <a:noAutofit/>
          </a:bodyPr>
          <a:lstStyle>
            <a:lvl1pPr marL="0" indent="0" algn="ctr">
              <a:buNone/>
              <a:defRPr sz="1000"/>
            </a:lvl1pPr>
          </a:lstStyle>
          <a:p>
            <a:r>
              <a:rPr lang="en-US"/>
              <a:t>Click icon to add picture</a:t>
            </a:r>
            <a:endParaRPr lang="ru-RU" dirty="0"/>
          </a:p>
        </p:txBody>
      </p:sp>
    </p:spTree>
    <p:extLst>
      <p:ext uri="{BB962C8B-B14F-4D97-AF65-F5344CB8AC3E}">
        <p14:creationId xmlns:p14="http://schemas.microsoft.com/office/powerpoint/2010/main" val="13091068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parison with Subtitle">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AB7BBC9A-B18B-4F56-8515-321CD01B2666}"/>
              </a:ext>
            </a:extLst>
          </p:cNvPr>
          <p:cNvSpPr/>
          <p:nvPr userDrawn="1"/>
        </p:nvSpPr>
        <p:spPr>
          <a:xfrm>
            <a:off x="6096000" y="2875541"/>
            <a:ext cx="5653088" cy="2724912"/>
          </a:xfrm>
          <a:prstGeom prst="rect">
            <a:avLst/>
          </a:prstGeom>
          <a:solidFill>
            <a:schemeClr val="accent6">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2" name="Title 1">
            <a:extLst>
              <a:ext uri="{FF2B5EF4-FFF2-40B4-BE49-F238E27FC236}">
                <a16:creationId xmlns:a16="http://schemas.microsoft.com/office/drawing/2014/main" id="{17131326-08A9-441D-B1A8-66271415853E}"/>
              </a:ext>
            </a:extLst>
          </p:cNvPr>
          <p:cNvSpPr>
            <a:spLocks noGrp="1"/>
          </p:cNvSpPr>
          <p:nvPr>
            <p:ph type="title"/>
          </p:nvPr>
        </p:nvSpPr>
        <p:spPr>
          <a:xfrm>
            <a:off x="836614" y="740998"/>
            <a:ext cx="9535686" cy="568800"/>
          </a:xfrm>
        </p:spPr>
        <p:txBody>
          <a:bodyPr lIns="36000" tIns="0" rIns="0" bIns="0"/>
          <a:lstStyle/>
          <a:p>
            <a:r>
              <a:rPr lang="en-US"/>
              <a:t>Click to edit Master title style</a:t>
            </a:r>
            <a:endParaRPr lang="ru-RU" dirty="0"/>
          </a:p>
        </p:txBody>
      </p:sp>
      <p:sp>
        <p:nvSpPr>
          <p:cNvPr id="3" name="Date Placeholder 2">
            <a:extLst>
              <a:ext uri="{FF2B5EF4-FFF2-40B4-BE49-F238E27FC236}">
                <a16:creationId xmlns:a16="http://schemas.microsoft.com/office/drawing/2014/main" id="{D99C403B-F50A-4124-BE88-55C843FAE49E}"/>
              </a:ext>
            </a:extLst>
          </p:cNvPr>
          <p:cNvSpPr>
            <a:spLocks noGrp="1"/>
          </p:cNvSpPr>
          <p:nvPr>
            <p:ph type="dt" sz="half" idx="10"/>
          </p:nvPr>
        </p:nvSpPr>
        <p:spPr/>
        <p:txBody>
          <a:bodyPr/>
          <a:lstStyle/>
          <a:p>
            <a:fld id="{011F8E8F-7A79-47A4-A23F-F3FD3E2A15F3}" type="datetime1">
              <a:rPr lang="en-US" smtClean="0"/>
              <a:t>5/1/19</a:t>
            </a:fld>
            <a:endParaRPr lang="ru-RU" dirty="0"/>
          </a:p>
        </p:txBody>
      </p:sp>
      <p:sp>
        <p:nvSpPr>
          <p:cNvPr id="4" name="Footer Placeholder 3">
            <a:extLst>
              <a:ext uri="{FF2B5EF4-FFF2-40B4-BE49-F238E27FC236}">
                <a16:creationId xmlns:a16="http://schemas.microsoft.com/office/drawing/2014/main" id="{F2A151E7-E2A1-4EA3-8293-FA9D289DF2F0}"/>
              </a:ext>
            </a:extLst>
          </p:cNvPr>
          <p:cNvSpPr>
            <a:spLocks noGrp="1"/>
          </p:cNvSpPr>
          <p:nvPr>
            <p:ph type="ftr" sz="quarter" idx="11"/>
          </p:nvPr>
        </p:nvSpPr>
        <p:spPr/>
        <p:txBody>
          <a:bodyPr/>
          <a:lstStyle/>
          <a:p>
            <a:r>
              <a:rPr lang="en-US" dirty="0"/>
              <a:t>ADD A FOOTER</a:t>
            </a:r>
            <a:endParaRPr lang="ru-RU" dirty="0"/>
          </a:p>
        </p:txBody>
      </p:sp>
      <p:sp>
        <p:nvSpPr>
          <p:cNvPr id="5" name="Slide Number Placeholder 4">
            <a:extLst>
              <a:ext uri="{FF2B5EF4-FFF2-40B4-BE49-F238E27FC236}">
                <a16:creationId xmlns:a16="http://schemas.microsoft.com/office/drawing/2014/main" id="{BBB57EB4-66F5-49E8-A8EF-39029E94BBFF}"/>
              </a:ext>
            </a:extLst>
          </p:cNvPr>
          <p:cNvSpPr>
            <a:spLocks noGrp="1"/>
          </p:cNvSpPr>
          <p:nvPr>
            <p:ph type="sldNum" sz="quarter" idx="12"/>
          </p:nvPr>
        </p:nvSpPr>
        <p:spPr/>
        <p:txBody>
          <a:bodyPr/>
          <a:lstStyle/>
          <a:p>
            <a:fld id="{3CE5352E-9B9F-4EDC-8769-7FA3D3F814C7}" type="slidenum">
              <a:rPr lang="ru-RU" smtClean="0"/>
              <a:pPr/>
              <a:t>‹#›</a:t>
            </a:fld>
            <a:endParaRPr lang="ru-RU" dirty="0"/>
          </a:p>
        </p:txBody>
      </p:sp>
      <p:sp>
        <p:nvSpPr>
          <p:cNvPr id="9" name="Text Placeholder 2">
            <a:extLst>
              <a:ext uri="{FF2B5EF4-FFF2-40B4-BE49-F238E27FC236}">
                <a16:creationId xmlns:a16="http://schemas.microsoft.com/office/drawing/2014/main" id="{1C91FD06-686C-4DAB-8F12-FBDE6BBF3144}"/>
              </a:ext>
            </a:extLst>
          </p:cNvPr>
          <p:cNvSpPr>
            <a:spLocks noGrp="1"/>
          </p:cNvSpPr>
          <p:nvPr>
            <p:ph type="body" idx="24"/>
          </p:nvPr>
        </p:nvSpPr>
        <p:spPr>
          <a:xfrm>
            <a:off x="836614" y="1377833"/>
            <a:ext cx="9535686" cy="909018"/>
          </a:xfrm>
        </p:spPr>
        <p:txBody>
          <a:bodyPr lIns="36000" tIns="0" rIns="0" bIns="0">
            <a:normAutofit/>
          </a:bodyPr>
          <a:lstStyle>
            <a:lvl1pPr marL="0" indent="0" algn="l">
              <a:buNone/>
              <a:defRPr sz="18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18" name="Rectangle 17">
            <a:extLst>
              <a:ext uri="{FF2B5EF4-FFF2-40B4-BE49-F238E27FC236}">
                <a16:creationId xmlns:a16="http://schemas.microsoft.com/office/drawing/2014/main" id="{33076231-2A54-4E4C-AED3-197E208C14BB}"/>
              </a:ext>
            </a:extLst>
          </p:cNvPr>
          <p:cNvSpPr/>
          <p:nvPr userDrawn="1"/>
        </p:nvSpPr>
        <p:spPr>
          <a:xfrm>
            <a:off x="0" y="2891583"/>
            <a:ext cx="6096000" cy="2724912"/>
          </a:xfrm>
          <a:prstGeom prst="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20" name="Text Placeholder 2">
            <a:extLst>
              <a:ext uri="{FF2B5EF4-FFF2-40B4-BE49-F238E27FC236}">
                <a16:creationId xmlns:a16="http://schemas.microsoft.com/office/drawing/2014/main" id="{61FE0B9B-7D73-4311-B749-C3FA874AF7CC}"/>
              </a:ext>
            </a:extLst>
          </p:cNvPr>
          <p:cNvSpPr>
            <a:spLocks noGrp="1"/>
          </p:cNvSpPr>
          <p:nvPr>
            <p:ph type="body" idx="1"/>
          </p:nvPr>
        </p:nvSpPr>
        <p:spPr>
          <a:xfrm>
            <a:off x="836612" y="3278541"/>
            <a:ext cx="4820533" cy="334918"/>
          </a:xfrm>
        </p:spPr>
        <p:txBody>
          <a:bodyPr lIns="36000" tIns="0" rIns="0" bIns="0" anchor="b">
            <a:normAutofit/>
          </a:bodyPr>
          <a:lstStyle>
            <a:lvl1pPr marL="0" indent="0">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1" name="Text Placeholder 11">
            <a:extLst>
              <a:ext uri="{FF2B5EF4-FFF2-40B4-BE49-F238E27FC236}">
                <a16:creationId xmlns:a16="http://schemas.microsoft.com/office/drawing/2014/main" id="{4A6CBB7D-3142-4CED-98BE-68B4F7C14E52}"/>
              </a:ext>
            </a:extLst>
          </p:cNvPr>
          <p:cNvSpPr>
            <a:spLocks noGrp="1"/>
          </p:cNvSpPr>
          <p:nvPr>
            <p:ph type="body" sz="quarter" idx="13"/>
          </p:nvPr>
        </p:nvSpPr>
        <p:spPr>
          <a:xfrm>
            <a:off x="836612" y="3663631"/>
            <a:ext cx="4820533" cy="1618232"/>
          </a:xfrm>
        </p:spPr>
        <p:txBody>
          <a:bodyPr lIns="36000" tIns="0" rIns="0" bIns="0">
            <a:normAutofit/>
          </a:bodyPr>
          <a:lstStyle>
            <a:lvl1pPr marL="171450" indent="-171450">
              <a:spcBef>
                <a:spcPts val="600"/>
              </a:spcBef>
              <a:buClr>
                <a:schemeClr val="accent1">
                  <a:lumMod val="40000"/>
                  <a:lumOff val="60000"/>
                </a:schemeClr>
              </a:buClr>
              <a:buSzPct val="125000"/>
              <a:buFont typeface="Wingdings" panose="05000000000000000000" pitchFamily="2" charset="2"/>
              <a:buChar char="§"/>
              <a:defRPr sz="1400"/>
            </a:lvl1pPr>
            <a:lvl2pPr marL="628650" indent="-171450">
              <a:spcBef>
                <a:spcPts val="600"/>
              </a:spcBef>
              <a:buClr>
                <a:schemeClr val="accent1">
                  <a:lumMod val="40000"/>
                  <a:lumOff val="60000"/>
                </a:schemeClr>
              </a:buClr>
              <a:buSzPct val="125000"/>
              <a:buFont typeface="Wingdings" panose="05000000000000000000" pitchFamily="2" charset="2"/>
              <a:buChar char="§"/>
              <a:defRPr sz="1400"/>
            </a:lvl2pPr>
          </a:lstStyle>
          <a:p>
            <a:pPr lvl="0"/>
            <a:r>
              <a:rPr lang="en-US"/>
              <a:t>Edit Master text styles</a:t>
            </a:r>
          </a:p>
          <a:p>
            <a:pPr lvl="1"/>
            <a:r>
              <a:rPr lang="en-US"/>
              <a:t>Second level</a:t>
            </a:r>
          </a:p>
        </p:txBody>
      </p:sp>
      <p:sp>
        <p:nvSpPr>
          <p:cNvPr id="26" name="Text Placeholder 2">
            <a:extLst>
              <a:ext uri="{FF2B5EF4-FFF2-40B4-BE49-F238E27FC236}">
                <a16:creationId xmlns:a16="http://schemas.microsoft.com/office/drawing/2014/main" id="{9CA39242-8640-435B-8C03-0CB0BC8E88E6}"/>
              </a:ext>
            </a:extLst>
          </p:cNvPr>
          <p:cNvSpPr>
            <a:spLocks noGrp="1"/>
          </p:cNvSpPr>
          <p:nvPr>
            <p:ph type="body" idx="30"/>
          </p:nvPr>
        </p:nvSpPr>
        <p:spPr>
          <a:xfrm>
            <a:off x="6495790" y="3278541"/>
            <a:ext cx="4820533" cy="334918"/>
          </a:xfrm>
        </p:spPr>
        <p:txBody>
          <a:bodyPr lIns="36000" tIns="0" rIns="0" bIns="0" anchor="b">
            <a:normAutofit/>
          </a:bodyPr>
          <a:lstStyle>
            <a:lvl1pPr marL="0" indent="0">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7" name="Text Placeholder 11">
            <a:extLst>
              <a:ext uri="{FF2B5EF4-FFF2-40B4-BE49-F238E27FC236}">
                <a16:creationId xmlns:a16="http://schemas.microsoft.com/office/drawing/2014/main" id="{62E97E9F-0DAA-48F4-90F4-640195EAD7DA}"/>
              </a:ext>
            </a:extLst>
          </p:cNvPr>
          <p:cNvSpPr>
            <a:spLocks noGrp="1"/>
          </p:cNvSpPr>
          <p:nvPr>
            <p:ph type="body" sz="quarter" idx="31"/>
          </p:nvPr>
        </p:nvSpPr>
        <p:spPr>
          <a:xfrm>
            <a:off x="6495790" y="3663631"/>
            <a:ext cx="4820533" cy="1618232"/>
          </a:xfrm>
        </p:spPr>
        <p:txBody>
          <a:bodyPr lIns="36000" tIns="0" rIns="0" bIns="0">
            <a:normAutofit/>
          </a:bodyPr>
          <a:lstStyle>
            <a:lvl1pPr marL="171450" indent="-171450">
              <a:spcBef>
                <a:spcPts val="600"/>
              </a:spcBef>
              <a:buClr>
                <a:schemeClr val="bg2">
                  <a:lumMod val="40000"/>
                  <a:lumOff val="60000"/>
                </a:schemeClr>
              </a:buClr>
              <a:buSzPct val="125000"/>
              <a:buFont typeface="Wingdings" panose="05000000000000000000" pitchFamily="2" charset="2"/>
              <a:buChar char="§"/>
              <a:defRPr sz="1400"/>
            </a:lvl1pPr>
            <a:lvl2pPr marL="628650" indent="-171450">
              <a:spcBef>
                <a:spcPts val="600"/>
              </a:spcBef>
              <a:buClr>
                <a:schemeClr val="bg2">
                  <a:lumMod val="40000"/>
                  <a:lumOff val="60000"/>
                </a:schemeClr>
              </a:buClr>
              <a:buSzPct val="125000"/>
              <a:buFont typeface="Wingdings" panose="05000000000000000000" pitchFamily="2" charset="2"/>
              <a:buChar char="§"/>
              <a:defRPr sz="1400"/>
            </a:lvl2pPr>
          </a:lstStyle>
          <a:p>
            <a:pPr lvl="0"/>
            <a:r>
              <a:rPr lang="en-US"/>
              <a:t>Edit Master text styles</a:t>
            </a:r>
          </a:p>
          <a:p>
            <a:pPr lvl="1"/>
            <a:r>
              <a:rPr lang="en-US"/>
              <a:t>Second level</a:t>
            </a:r>
          </a:p>
        </p:txBody>
      </p:sp>
      <p:sp>
        <p:nvSpPr>
          <p:cNvPr id="14" name="Picture Placeholder 11">
            <a:extLst>
              <a:ext uri="{FF2B5EF4-FFF2-40B4-BE49-F238E27FC236}">
                <a16:creationId xmlns:a16="http://schemas.microsoft.com/office/drawing/2014/main" id="{48D7F0F9-4118-4257-9D45-A5772C2110D7}"/>
              </a:ext>
            </a:extLst>
          </p:cNvPr>
          <p:cNvSpPr>
            <a:spLocks noGrp="1"/>
          </p:cNvSpPr>
          <p:nvPr>
            <p:ph type="pic" sz="quarter" idx="25"/>
          </p:nvPr>
        </p:nvSpPr>
        <p:spPr>
          <a:xfrm>
            <a:off x="10529940" y="742867"/>
            <a:ext cx="786384" cy="521208"/>
          </a:xfrm>
          <a:ln w="6350">
            <a:solidFill>
              <a:schemeClr val="accent5">
                <a:alpha val="50000"/>
              </a:schemeClr>
            </a:solidFill>
          </a:ln>
        </p:spPr>
        <p:txBody>
          <a:bodyPr anchor="ctr" anchorCtr="0">
            <a:noAutofit/>
          </a:bodyPr>
          <a:lstStyle>
            <a:lvl1pPr marL="0" indent="0" algn="ctr">
              <a:buNone/>
              <a:defRPr sz="1000"/>
            </a:lvl1pPr>
          </a:lstStyle>
          <a:p>
            <a:r>
              <a:rPr lang="en-US"/>
              <a:t>Click icon to add picture</a:t>
            </a:r>
            <a:endParaRPr lang="ru-RU" dirty="0"/>
          </a:p>
        </p:txBody>
      </p:sp>
    </p:spTree>
    <p:extLst>
      <p:ext uri="{BB962C8B-B14F-4D97-AF65-F5344CB8AC3E}">
        <p14:creationId xmlns:p14="http://schemas.microsoft.com/office/powerpoint/2010/main" val="4261833377"/>
      </p:ext>
    </p:extLst>
  </p:cSld>
  <p:clrMapOvr>
    <a:masterClrMapping/>
  </p:clrMapOvr>
  <p:extLst mod="1">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43" name="Rectangle 42">
            <a:extLst>
              <a:ext uri="{FF2B5EF4-FFF2-40B4-BE49-F238E27FC236}">
                <a16:creationId xmlns:a16="http://schemas.microsoft.com/office/drawing/2014/main" id="{9AECFA43-CD95-4331-BDD6-DA02FC838900}"/>
              </a:ext>
            </a:extLst>
          </p:cNvPr>
          <p:cNvSpPr/>
          <p:nvPr userDrawn="1"/>
        </p:nvSpPr>
        <p:spPr>
          <a:xfrm>
            <a:off x="0" y="1426745"/>
            <a:ext cx="12192000" cy="4983480"/>
          </a:xfrm>
          <a:prstGeom prst="rect">
            <a:avLst/>
          </a:prstGeom>
          <a:gradFill>
            <a:gsLst>
              <a:gs pos="0">
                <a:schemeClr val="accent1">
                  <a:lumMod val="75000"/>
                  <a:alpha val="20000"/>
                </a:schemeClr>
              </a:gs>
              <a:gs pos="100000">
                <a:schemeClr val="bg2">
                  <a:alpha val="20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3" name="Date Placeholder 2">
            <a:extLst>
              <a:ext uri="{FF2B5EF4-FFF2-40B4-BE49-F238E27FC236}">
                <a16:creationId xmlns:a16="http://schemas.microsoft.com/office/drawing/2014/main" id="{D99C403B-F50A-4124-BE88-55C843FAE49E}"/>
              </a:ext>
            </a:extLst>
          </p:cNvPr>
          <p:cNvSpPr>
            <a:spLocks noGrp="1"/>
          </p:cNvSpPr>
          <p:nvPr>
            <p:ph type="dt" sz="half" idx="10"/>
          </p:nvPr>
        </p:nvSpPr>
        <p:spPr>
          <a:xfrm>
            <a:off x="10265399" y="5810623"/>
            <a:ext cx="1080000" cy="234000"/>
          </a:xfrm>
        </p:spPr>
        <p:txBody>
          <a:bodyPr/>
          <a:lstStyle/>
          <a:p>
            <a:fld id="{011F8E8F-7A79-47A4-A23F-F3FD3E2A15F3}" type="datetime1">
              <a:rPr lang="en-US" smtClean="0"/>
              <a:t>5/1/19</a:t>
            </a:fld>
            <a:endParaRPr lang="ru-RU" dirty="0"/>
          </a:p>
        </p:txBody>
      </p:sp>
      <p:sp>
        <p:nvSpPr>
          <p:cNvPr id="4" name="Footer Placeholder 3">
            <a:extLst>
              <a:ext uri="{FF2B5EF4-FFF2-40B4-BE49-F238E27FC236}">
                <a16:creationId xmlns:a16="http://schemas.microsoft.com/office/drawing/2014/main" id="{F2A151E7-E2A1-4EA3-8293-FA9D289DF2F0}"/>
              </a:ext>
            </a:extLst>
          </p:cNvPr>
          <p:cNvSpPr>
            <a:spLocks noGrp="1"/>
          </p:cNvSpPr>
          <p:nvPr>
            <p:ph type="ftr" sz="quarter" idx="11"/>
          </p:nvPr>
        </p:nvSpPr>
        <p:spPr/>
        <p:txBody>
          <a:bodyPr/>
          <a:lstStyle/>
          <a:p>
            <a:r>
              <a:rPr lang="en-US" dirty="0"/>
              <a:t>ADD A FOOTER</a:t>
            </a:r>
            <a:endParaRPr lang="ru-RU" dirty="0"/>
          </a:p>
        </p:txBody>
      </p:sp>
      <p:sp>
        <p:nvSpPr>
          <p:cNvPr id="5" name="Slide Number Placeholder 4">
            <a:extLst>
              <a:ext uri="{FF2B5EF4-FFF2-40B4-BE49-F238E27FC236}">
                <a16:creationId xmlns:a16="http://schemas.microsoft.com/office/drawing/2014/main" id="{BBB57EB4-66F5-49E8-A8EF-39029E94BBFF}"/>
              </a:ext>
            </a:extLst>
          </p:cNvPr>
          <p:cNvSpPr>
            <a:spLocks noGrp="1"/>
          </p:cNvSpPr>
          <p:nvPr>
            <p:ph type="sldNum" sz="quarter" idx="12"/>
          </p:nvPr>
        </p:nvSpPr>
        <p:spPr/>
        <p:txBody>
          <a:bodyPr/>
          <a:lstStyle/>
          <a:p>
            <a:fld id="{3CE5352E-9B9F-4EDC-8769-7FA3D3F814C7}" type="slidenum">
              <a:rPr lang="ru-RU" smtClean="0"/>
              <a:pPr/>
              <a:t>‹#›</a:t>
            </a:fld>
            <a:endParaRPr lang="ru-RU" dirty="0"/>
          </a:p>
        </p:txBody>
      </p:sp>
      <p:sp>
        <p:nvSpPr>
          <p:cNvPr id="22" name="Picture Placeholder 11" descr="Competitors logos quadrant">
            <a:extLst>
              <a:ext uri="{FF2B5EF4-FFF2-40B4-BE49-F238E27FC236}">
                <a16:creationId xmlns:a16="http://schemas.microsoft.com/office/drawing/2014/main" id="{AA265DB5-0ACC-4872-94A9-E59194B1A497}"/>
              </a:ext>
            </a:extLst>
          </p:cNvPr>
          <p:cNvSpPr>
            <a:spLocks noGrp="1"/>
          </p:cNvSpPr>
          <p:nvPr>
            <p:ph type="pic" sz="quarter" idx="39" hasCustomPrompt="1"/>
          </p:nvPr>
        </p:nvSpPr>
        <p:spPr>
          <a:xfrm>
            <a:off x="3271215" y="2800279"/>
            <a:ext cx="1772153" cy="777240"/>
          </a:xfrm>
          <a:solidFill>
            <a:schemeClr val="bg1">
              <a:alpha val="50000"/>
            </a:schemeClr>
          </a:solidFill>
        </p:spPr>
        <p:txBody>
          <a:bodyPr anchor="ctr" anchorCtr="0">
            <a:noAutofit/>
          </a:bodyPr>
          <a:lstStyle>
            <a:lvl1pPr marL="0" indent="0" algn="ctr">
              <a:buNone/>
              <a:defRPr sz="2000" i="1"/>
            </a:lvl1pPr>
          </a:lstStyle>
          <a:p>
            <a:r>
              <a:rPr lang="en-US" dirty="0"/>
              <a:t>Competitor 2</a:t>
            </a:r>
          </a:p>
          <a:p>
            <a:r>
              <a:rPr lang="en-US" dirty="0"/>
              <a:t>Logo</a:t>
            </a:r>
            <a:endParaRPr lang="ru-RU" dirty="0"/>
          </a:p>
        </p:txBody>
      </p:sp>
      <p:sp>
        <p:nvSpPr>
          <p:cNvPr id="23" name="Picture Placeholder 11" descr="Competitors logos quadrant">
            <a:extLst>
              <a:ext uri="{FF2B5EF4-FFF2-40B4-BE49-F238E27FC236}">
                <a16:creationId xmlns:a16="http://schemas.microsoft.com/office/drawing/2014/main" id="{D93F8F87-5281-4F40-82FC-A4B985EAFE89}"/>
              </a:ext>
            </a:extLst>
          </p:cNvPr>
          <p:cNvSpPr>
            <a:spLocks noGrp="1"/>
          </p:cNvSpPr>
          <p:nvPr>
            <p:ph type="pic" sz="quarter" idx="40" hasCustomPrompt="1"/>
          </p:nvPr>
        </p:nvSpPr>
        <p:spPr>
          <a:xfrm>
            <a:off x="1366167" y="2237506"/>
            <a:ext cx="1772153" cy="777240"/>
          </a:xfrm>
          <a:solidFill>
            <a:schemeClr val="bg1">
              <a:alpha val="50000"/>
            </a:schemeClr>
          </a:solidFill>
        </p:spPr>
        <p:txBody>
          <a:bodyPr anchor="ctr" anchorCtr="0">
            <a:noAutofit/>
          </a:bodyPr>
          <a:lstStyle>
            <a:lvl1pPr marL="0" indent="0" algn="ctr">
              <a:buNone/>
              <a:defRPr sz="2000" i="1"/>
            </a:lvl1pPr>
          </a:lstStyle>
          <a:p>
            <a:r>
              <a:rPr lang="en-US" dirty="0"/>
              <a:t>Competitor </a:t>
            </a:r>
            <a:r>
              <a:rPr lang="ru-RU" dirty="0"/>
              <a:t>1</a:t>
            </a:r>
            <a:endParaRPr lang="en-US" dirty="0"/>
          </a:p>
          <a:p>
            <a:r>
              <a:rPr lang="en-US" dirty="0"/>
              <a:t>Logo</a:t>
            </a:r>
            <a:endParaRPr lang="ru-RU" dirty="0"/>
          </a:p>
        </p:txBody>
      </p:sp>
      <p:sp>
        <p:nvSpPr>
          <p:cNvPr id="24" name="Picture Placeholder 11" descr="Competitors logos quadrant">
            <a:extLst>
              <a:ext uri="{FF2B5EF4-FFF2-40B4-BE49-F238E27FC236}">
                <a16:creationId xmlns:a16="http://schemas.microsoft.com/office/drawing/2014/main" id="{DEEA12AF-CE7B-41C2-8A17-EC693ECF8C38}"/>
              </a:ext>
            </a:extLst>
          </p:cNvPr>
          <p:cNvSpPr>
            <a:spLocks noGrp="1"/>
          </p:cNvSpPr>
          <p:nvPr>
            <p:ph type="pic" sz="quarter" idx="41" hasCustomPrompt="1"/>
          </p:nvPr>
        </p:nvSpPr>
        <p:spPr>
          <a:xfrm>
            <a:off x="1872684" y="4678392"/>
            <a:ext cx="1772153" cy="777240"/>
          </a:xfrm>
          <a:solidFill>
            <a:schemeClr val="bg1">
              <a:alpha val="50000"/>
            </a:schemeClr>
          </a:solidFill>
        </p:spPr>
        <p:txBody>
          <a:bodyPr anchor="ctr" anchorCtr="0">
            <a:noAutofit/>
          </a:bodyPr>
          <a:lstStyle>
            <a:lvl1pPr marL="0" indent="0" algn="ctr">
              <a:buNone/>
              <a:defRPr sz="2000" i="1"/>
            </a:lvl1pPr>
          </a:lstStyle>
          <a:p>
            <a:r>
              <a:rPr lang="en-US" dirty="0"/>
              <a:t>Competitor </a:t>
            </a:r>
            <a:r>
              <a:rPr lang="ru-RU" dirty="0"/>
              <a:t>3</a:t>
            </a:r>
            <a:endParaRPr lang="en-US" dirty="0"/>
          </a:p>
          <a:p>
            <a:r>
              <a:rPr lang="en-US" dirty="0"/>
              <a:t>Logo</a:t>
            </a:r>
            <a:endParaRPr lang="ru-RU" dirty="0"/>
          </a:p>
        </p:txBody>
      </p:sp>
      <p:sp>
        <p:nvSpPr>
          <p:cNvPr id="25" name="Picture Placeholder 11" descr="Competitors logos quadrant">
            <a:extLst>
              <a:ext uri="{FF2B5EF4-FFF2-40B4-BE49-F238E27FC236}">
                <a16:creationId xmlns:a16="http://schemas.microsoft.com/office/drawing/2014/main" id="{5F18F8B8-2496-4093-BFC7-531592943EB3}"/>
              </a:ext>
            </a:extLst>
          </p:cNvPr>
          <p:cNvSpPr>
            <a:spLocks noGrp="1"/>
          </p:cNvSpPr>
          <p:nvPr>
            <p:ph type="pic" sz="quarter" idx="42" hasCustomPrompt="1"/>
          </p:nvPr>
        </p:nvSpPr>
        <p:spPr>
          <a:xfrm>
            <a:off x="6636591" y="2856931"/>
            <a:ext cx="1772153" cy="777240"/>
          </a:xfrm>
          <a:solidFill>
            <a:schemeClr val="bg1">
              <a:alpha val="50000"/>
            </a:schemeClr>
          </a:solidFill>
        </p:spPr>
        <p:txBody>
          <a:bodyPr anchor="ctr" anchorCtr="0">
            <a:noAutofit/>
          </a:bodyPr>
          <a:lstStyle>
            <a:lvl1pPr marL="0" indent="0" algn="ctr">
              <a:buNone/>
              <a:defRPr sz="2000" i="1"/>
            </a:lvl1pPr>
          </a:lstStyle>
          <a:p>
            <a:r>
              <a:rPr lang="en-US" dirty="0"/>
              <a:t>Competitor </a:t>
            </a:r>
            <a:r>
              <a:rPr lang="ru-RU" dirty="0"/>
              <a:t>4</a:t>
            </a:r>
            <a:endParaRPr lang="en-US" dirty="0"/>
          </a:p>
          <a:p>
            <a:r>
              <a:rPr lang="en-US" dirty="0"/>
              <a:t>Logo</a:t>
            </a:r>
            <a:r>
              <a:rPr lang="ru-RU" dirty="0"/>
              <a:t>я</a:t>
            </a:r>
          </a:p>
        </p:txBody>
      </p:sp>
      <p:sp>
        <p:nvSpPr>
          <p:cNvPr id="28" name="Picture Placeholder 11" descr="Competitors logos quadrant">
            <a:extLst>
              <a:ext uri="{FF2B5EF4-FFF2-40B4-BE49-F238E27FC236}">
                <a16:creationId xmlns:a16="http://schemas.microsoft.com/office/drawing/2014/main" id="{7FA1C20D-8A7C-4FF1-8DFB-ECACC4C2BC63}"/>
              </a:ext>
            </a:extLst>
          </p:cNvPr>
          <p:cNvSpPr>
            <a:spLocks noGrp="1"/>
          </p:cNvSpPr>
          <p:nvPr>
            <p:ph type="pic" sz="quarter" idx="43" hasCustomPrompt="1"/>
          </p:nvPr>
        </p:nvSpPr>
        <p:spPr>
          <a:xfrm>
            <a:off x="6458028" y="4783318"/>
            <a:ext cx="1772153" cy="777240"/>
          </a:xfrm>
          <a:solidFill>
            <a:schemeClr val="bg1">
              <a:alpha val="50000"/>
            </a:schemeClr>
          </a:solidFill>
        </p:spPr>
        <p:txBody>
          <a:bodyPr anchor="ctr" anchorCtr="0">
            <a:noAutofit/>
          </a:bodyPr>
          <a:lstStyle>
            <a:lvl1pPr marL="0" indent="0" algn="ctr">
              <a:buNone/>
              <a:defRPr sz="2000" i="1"/>
            </a:lvl1pPr>
          </a:lstStyle>
          <a:p>
            <a:r>
              <a:rPr lang="en-US" dirty="0"/>
              <a:t>Competitor </a:t>
            </a:r>
            <a:r>
              <a:rPr lang="ru-RU" dirty="0"/>
              <a:t>5</a:t>
            </a:r>
            <a:endParaRPr lang="en-US" dirty="0"/>
          </a:p>
          <a:p>
            <a:r>
              <a:rPr lang="en-US" dirty="0"/>
              <a:t>Logo</a:t>
            </a:r>
            <a:endParaRPr lang="ru-RU" dirty="0"/>
          </a:p>
        </p:txBody>
      </p:sp>
      <p:sp>
        <p:nvSpPr>
          <p:cNvPr id="29" name="Picture Placeholder 11" descr="Competitors logos quadrant">
            <a:extLst>
              <a:ext uri="{FF2B5EF4-FFF2-40B4-BE49-F238E27FC236}">
                <a16:creationId xmlns:a16="http://schemas.microsoft.com/office/drawing/2014/main" id="{62CD1D6A-EBAA-473C-A87B-407D209FA4F0}"/>
              </a:ext>
            </a:extLst>
          </p:cNvPr>
          <p:cNvSpPr>
            <a:spLocks noGrp="1"/>
          </p:cNvSpPr>
          <p:nvPr>
            <p:ph type="pic" sz="quarter" idx="44" hasCustomPrompt="1"/>
          </p:nvPr>
        </p:nvSpPr>
        <p:spPr>
          <a:xfrm>
            <a:off x="9155216" y="4546154"/>
            <a:ext cx="1772153" cy="777240"/>
          </a:xfrm>
          <a:solidFill>
            <a:schemeClr val="bg1">
              <a:alpha val="50000"/>
            </a:schemeClr>
          </a:solidFill>
        </p:spPr>
        <p:txBody>
          <a:bodyPr anchor="ctr" anchorCtr="0">
            <a:noAutofit/>
          </a:bodyPr>
          <a:lstStyle>
            <a:lvl1pPr marL="0" indent="0" algn="ctr">
              <a:buNone/>
              <a:defRPr sz="2000" i="1"/>
            </a:lvl1pPr>
          </a:lstStyle>
          <a:p>
            <a:r>
              <a:rPr lang="en-US" dirty="0"/>
              <a:t>Competitor </a:t>
            </a:r>
            <a:r>
              <a:rPr lang="ru-RU" dirty="0"/>
              <a:t>6</a:t>
            </a:r>
            <a:endParaRPr lang="en-US" dirty="0"/>
          </a:p>
          <a:p>
            <a:r>
              <a:rPr lang="en-US" dirty="0"/>
              <a:t>Logo</a:t>
            </a:r>
            <a:endParaRPr lang="ru-RU" dirty="0"/>
          </a:p>
        </p:txBody>
      </p:sp>
      <p:sp>
        <p:nvSpPr>
          <p:cNvPr id="33" name="Text Placeholder 7">
            <a:extLst>
              <a:ext uri="{FF2B5EF4-FFF2-40B4-BE49-F238E27FC236}">
                <a16:creationId xmlns:a16="http://schemas.microsoft.com/office/drawing/2014/main" id="{07B05968-4C1C-466A-8E74-060D9E16DA9F}"/>
              </a:ext>
            </a:extLst>
          </p:cNvPr>
          <p:cNvSpPr>
            <a:spLocks noGrp="1"/>
          </p:cNvSpPr>
          <p:nvPr>
            <p:ph type="body" sz="quarter" idx="46" hasCustomPrompt="1"/>
          </p:nvPr>
        </p:nvSpPr>
        <p:spPr>
          <a:xfrm>
            <a:off x="836613" y="3922337"/>
            <a:ext cx="2741612" cy="248888"/>
          </a:xfrm>
        </p:spPr>
        <p:txBody>
          <a:bodyPr>
            <a:noAutofit/>
          </a:bodyPr>
          <a:lstStyle>
            <a:lvl1pPr marL="0" indent="0">
              <a:buNone/>
              <a:defRPr sz="1200" b="1"/>
            </a:lvl1pPr>
            <a:lvl2pPr marL="457200" indent="0">
              <a:buNone/>
              <a:defRPr sz="1200" b="1"/>
            </a:lvl2pPr>
            <a:lvl3pPr>
              <a:defRPr sz="1200" b="1"/>
            </a:lvl3pPr>
            <a:lvl4pPr>
              <a:defRPr sz="1200" b="1"/>
            </a:lvl4pPr>
            <a:lvl5pPr>
              <a:defRPr sz="1200" b="1"/>
            </a:lvl5pPr>
          </a:lstStyle>
          <a:p>
            <a:pPr lvl="0"/>
            <a:r>
              <a:rPr lang="en-US" dirty="0"/>
              <a:t>More expensive</a:t>
            </a:r>
          </a:p>
        </p:txBody>
      </p:sp>
      <p:cxnSp>
        <p:nvCxnSpPr>
          <p:cNvPr id="34" name="Straight Arrow Connector 33">
            <a:extLst>
              <a:ext uri="{FF2B5EF4-FFF2-40B4-BE49-F238E27FC236}">
                <a16:creationId xmlns:a16="http://schemas.microsoft.com/office/drawing/2014/main" id="{0A0E78D4-0FC2-422B-8A0E-4B77C857682A}"/>
              </a:ext>
            </a:extLst>
          </p:cNvPr>
          <p:cNvCxnSpPr/>
          <p:nvPr userDrawn="1"/>
        </p:nvCxnSpPr>
        <p:spPr>
          <a:xfrm>
            <a:off x="943519" y="3858087"/>
            <a:ext cx="1033200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70420273-FFF6-4145-952E-E1EC3C641A90}"/>
              </a:ext>
            </a:extLst>
          </p:cNvPr>
          <p:cNvCxnSpPr>
            <a:cxnSpLocks/>
          </p:cNvCxnSpPr>
          <p:nvPr userDrawn="1"/>
        </p:nvCxnSpPr>
        <p:spPr>
          <a:xfrm rot="16200000">
            <a:off x="4162800" y="3876719"/>
            <a:ext cx="386640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Picture Placeholder 14">
            <a:extLst>
              <a:ext uri="{FF2B5EF4-FFF2-40B4-BE49-F238E27FC236}">
                <a16:creationId xmlns:a16="http://schemas.microsoft.com/office/drawing/2014/main" id="{D916D7D1-7F63-4867-9C6C-31228BEAC6CB}"/>
              </a:ext>
            </a:extLst>
          </p:cNvPr>
          <p:cNvSpPr>
            <a:spLocks noGrp="1"/>
          </p:cNvSpPr>
          <p:nvPr>
            <p:ph type="pic" sz="quarter" idx="14"/>
          </p:nvPr>
        </p:nvSpPr>
        <p:spPr>
          <a:xfrm>
            <a:off x="9464329" y="2259757"/>
            <a:ext cx="1463040" cy="987552"/>
          </a:xfrm>
          <a:solidFill>
            <a:schemeClr val="bg1">
              <a:alpha val="50000"/>
            </a:schemeClr>
          </a:solidFill>
        </p:spPr>
        <p:txBody>
          <a:bodyPr anchor="ctr" anchorCtr="0">
            <a:noAutofit/>
          </a:bodyPr>
          <a:lstStyle>
            <a:lvl1pPr marL="0" indent="0" algn="ctr">
              <a:buNone/>
              <a:defRPr sz="1400"/>
            </a:lvl1pPr>
          </a:lstStyle>
          <a:p>
            <a:r>
              <a:rPr lang="en-US"/>
              <a:t>Click icon to add picture</a:t>
            </a:r>
            <a:endParaRPr lang="ru-RU" dirty="0"/>
          </a:p>
        </p:txBody>
      </p:sp>
      <p:sp>
        <p:nvSpPr>
          <p:cNvPr id="39" name="Text Placeholder 7">
            <a:extLst>
              <a:ext uri="{FF2B5EF4-FFF2-40B4-BE49-F238E27FC236}">
                <a16:creationId xmlns:a16="http://schemas.microsoft.com/office/drawing/2014/main" id="{43D1C529-2673-461C-AD18-9EDFAA659C0F}"/>
              </a:ext>
            </a:extLst>
          </p:cNvPr>
          <p:cNvSpPr>
            <a:spLocks noGrp="1"/>
          </p:cNvSpPr>
          <p:nvPr>
            <p:ph type="body" sz="quarter" idx="47" hasCustomPrompt="1"/>
          </p:nvPr>
        </p:nvSpPr>
        <p:spPr>
          <a:xfrm>
            <a:off x="8601699" y="3922337"/>
            <a:ext cx="2741612" cy="248888"/>
          </a:xfrm>
        </p:spPr>
        <p:txBody>
          <a:bodyPr>
            <a:noAutofit/>
          </a:bodyPr>
          <a:lstStyle>
            <a:lvl1pPr marL="0" indent="0" algn="r">
              <a:buNone/>
              <a:defRPr sz="1200" b="1"/>
            </a:lvl1pPr>
            <a:lvl2pPr marL="457200" indent="0">
              <a:buNone/>
              <a:defRPr sz="1200" b="1"/>
            </a:lvl2pPr>
            <a:lvl3pPr>
              <a:defRPr sz="1200" b="1"/>
            </a:lvl3pPr>
            <a:lvl4pPr>
              <a:defRPr sz="1200" b="1"/>
            </a:lvl4pPr>
            <a:lvl5pPr>
              <a:defRPr sz="1200" b="1"/>
            </a:lvl5pPr>
          </a:lstStyle>
          <a:p>
            <a:pPr lvl="0"/>
            <a:r>
              <a:rPr lang="en-US" dirty="0"/>
              <a:t>Less expensive</a:t>
            </a:r>
          </a:p>
        </p:txBody>
      </p:sp>
      <p:sp>
        <p:nvSpPr>
          <p:cNvPr id="40" name="Text Placeholder 7">
            <a:extLst>
              <a:ext uri="{FF2B5EF4-FFF2-40B4-BE49-F238E27FC236}">
                <a16:creationId xmlns:a16="http://schemas.microsoft.com/office/drawing/2014/main" id="{5900A478-228D-4DD3-985B-4DF3CC82896C}"/>
              </a:ext>
            </a:extLst>
          </p:cNvPr>
          <p:cNvSpPr>
            <a:spLocks noGrp="1"/>
          </p:cNvSpPr>
          <p:nvPr>
            <p:ph type="body" sz="quarter" idx="48" hasCustomPrompt="1"/>
          </p:nvPr>
        </p:nvSpPr>
        <p:spPr>
          <a:xfrm>
            <a:off x="4718845" y="5880592"/>
            <a:ext cx="2741612" cy="248888"/>
          </a:xfrm>
        </p:spPr>
        <p:txBody>
          <a:bodyPr>
            <a:noAutofit/>
          </a:bodyPr>
          <a:lstStyle>
            <a:lvl1pPr marL="0" indent="0" algn="ctr">
              <a:buNone/>
              <a:defRPr sz="1200" b="1"/>
            </a:lvl1pPr>
            <a:lvl2pPr marL="457200" indent="0">
              <a:buNone/>
              <a:defRPr sz="1200" b="1"/>
            </a:lvl2pPr>
            <a:lvl3pPr>
              <a:defRPr sz="1200" b="1"/>
            </a:lvl3pPr>
            <a:lvl4pPr>
              <a:defRPr sz="1200" b="1"/>
            </a:lvl4pPr>
            <a:lvl5pPr>
              <a:defRPr sz="1200" b="1"/>
            </a:lvl5pPr>
          </a:lstStyle>
          <a:p>
            <a:pPr lvl="0"/>
            <a:r>
              <a:rPr lang="en-US" dirty="0"/>
              <a:t>Less convenient</a:t>
            </a:r>
          </a:p>
        </p:txBody>
      </p:sp>
      <p:sp>
        <p:nvSpPr>
          <p:cNvPr id="42" name="Text Placeholder 7">
            <a:extLst>
              <a:ext uri="{FF2B5EF4-FFF2-40B4-BE49-F238E27FC236}">
                <a16:creationId xmlns:a16="http://schemas.microsoft.com/office/drawing/2014/main" id="{34D00100-49AA-43BE-AF2F-0E9CEC49EAC1}"/>
              </a:ext>
            </a:extLst>
          </p:cNvPr>
          <p:cNvSpPr>
            <a:spLocks noGrp="1"/>
          </p:cNvSpPr>
          <p:nvPr>
            <p:ph type="body" sz="quarter" idx="49" hasCustomPrompt="1"/>
          </p:nvPr>
        </p:nvSpPr>
        <p:spPr>
          <a:xfrm>
            <a:off x="4731544" y="1640745"/>
            <a:ext cx="2741612" cy="248888"/>
          </a:xfrm>
        </p:spPr>
        <p:txBody>
          <a:bodyPr>
            <a:noAutofit/>
          </a:bodyPr>
          <a:lstStyle>
            <a:lvl1pPr marL="0" indent="0" algn="ctr">
              <a:buNone/>
              <a:defRPr sz="1200" b="1"/>
            </a:lvl1pPr>
            <a:lvl2pPr marL="457200" indent="0">
              <a:buNone/>
              <a:defRPr sz="1200" b="1"/>
            </a:lvl2pPr>
            <a:lvl3pPr>
              <a:defRPr sz="1200" b="1"/>
            </a:lvl3pPr>
            <a:lvl4pPr>
              <a:defRPr sz="1200" b="1"/>
            </a:lvl4pPr>
            <a:lvl5pPr>
              <a:defRPr sz="1200" b="1"/>
            </a:lvl5pPr>
          </a:lstStyle>
          <a:p>
            <a:pPr lvl="0"/>
            <a:r>
              <a:rPr lang="en-US" dirty="0"/>
              <a:t>More convenient</a:t>
            </a:r>
          </a:p>
        </p:txBody>
      </p:sp>
      <p:sp>
        <p:nvSpPr>
          <p:cNvPr id="21" name="Picture Placeholder 11">
            <a:extLst>
              <a:ext uri="{FF2B5EF4-FFF2-40B4-BE49-F238E27FC236}">
                <a16:creationId xmlns:a16="http://schemas.microsoft.com/office/drawing/2014/main" id="{48D7F0F9-4118-4257-9D45-A5772C2110D7}"/>
              </a:ext>
            </a:extLst>
          </p:cNvPr>
          <p:cNvSpPr>
            <a:spLocks noGrp="1"/>
          </p:cNvSpPr>
          <p:nvPr>
            <p:ph type="pic" sz="quarter" idx="25"/>
          </p:nvPr>
        </p:nvSpPr>
        <p:spPr>
          <a:xfrm>
            <a:off x="10529940" y="742867"/>
            <a:ext cx="786384" cy="521208"/>
          </a:xfrm>
          <a:ln w="6350">
            <a:solidFill>
              <a:schemeClr val="accent5">
                <a:alpha val="50000"/>
              </a:schemeClr>
            </a:solidFill>
          </a:ln>
        </p:spPr>
        <p:txBody>
          <a:bodyPr anchor="ctr" anchorCtr="0">
            <a:noAutofit/>
          </a:bodyPr>
          <a:lstStyle>
            <a:lvl1pPr marL="0" indent="0" algn="ctr">
              <a:buNone/>
              <a:defRPr sz="1000"/>
            </a:lvl1pPr>
          </a:lstStyle>
          <a:p>
            <a:r>
              <a:rPr lang="en-US"/>
              <a:t>Click icon to add picture</a:t>
            </a:r>
            <a:endParaRPr lang="ru-RU" dirty="0"/>
          </a:p>
        </p:txBody>
      </p:sp>
      <p:sp>
        <p:nvSpPr>
          <p:cNvPr id="26" name="Title 1">
            <a:extLst>
              <a:ext uri="{FF2B5EF4-FFF2-40B4-BE49-F238E27FC236}">
                <a16:creationId xmlns:a16="http://schemas.microsoft.com/office/drawing/2014/main" id="{17131326-08A9-441D-B1A8-66271415853E}"/>
              </a:ext>
            </a:extLst>
          </p:cNvPr>
          <p:cNvSpPr>
            <a:spLocks noGrp="1"/>
          </p:cNvSpPr>
          <p:nvPr>
            <p:ph type="title"/>
          </p:nvPr>
        </p:nvSpPr>
        <p:spPr>
          <a:xfrm>
            <a:off x="836614" y="740998"/>
            <a:ext cx="9535686" cy="568800"/>
          </a:xfrm>
        </p:spPr>
        <p:txBody>
          <a:bodyPr lIns="36000" tIns="0" rIns="0" bIns="0"/>
          <a:lstStyle/>
          <a:p>
            <a:r>
              <a:rPr lang="en-US"/>
              <a:t>Click to edit Master title style</a:t>
            </a:r>
            <a:endParaRPr lang="ru-RU" dirty="0"/>
          </a:p>
        </p:txBody>
      </p:sp>
    </p:spTree>
    <p:extLst>
      <p:ext uri="{BB962C8B-B14F-4D97-AF65-F5344CB8AC3E}">
        <p14:creationId xmlns:p14="http://schemas.microsoft.com/office/powerpoint/2010/main" val="3559123357"/>
      </p:ext>
    </p:extLst>
  </p:cSld>
  <p:clrMapOvr>
    <a:masterClrMapping/>
  </p:clrMapOvr>
  <p:extLst mod="1">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ree Content Layout">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AB7BBC9A-B18B-4F56-8515-321CD01B2666}"/>
              </a:ext>
            </a:extLst>
          </p:cNvPr>
          <p:cNvSpPr/>
          <p:nvPr userDrawn="1"/>
        </p:nvSpPr>
        <p:spPr>
          <a:xfrm>
            <a:off x="7975092" y="1805693"/>
            <a:ext cx="3758184" cy="4617720"/>
          </a:xfrm>
          <a:prstGeom prst="rect">
            <a:avLst/>
          </a:prstGeom>
          <a:solidFill>
            <a:schemeClr val="accent6">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16" name="Rectangle 15">
            <a:extLst>
              <a:ext uri="{FF2B5EF4-FFF2-40B4-BE49-F238E27FC236}">
                <a16:creationId xmlns:a16="http://schemas.microsoft.com/office/drawing/2014/main" id="{7684F357-0C41-471E-A413-4D42ADE55B12}"/>
              </a:ext>
            </a:extLst>
          </p:cNvPr>
          <p:cNvSpPr/>
          <p:nvPr userDrawn="1"/>
        </p:nvSpPr>
        <p:spPr>
          <a:xfrm>
            <a:off x="458724" y="2582933"/>
            <a:ext cx="3758184" cy="3840480"/>
          </a:xfrm>
          <a:prstGeom prst="rect">
            <a:avLst/>
          </a:prstGeom>
          <a:solidFill>
            <a:schemeClr val="accent6">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18" name="Rectangle 17">
            <a:extLst>
              <a:ext uri="{FF2B5EF4-FFF2-40B4-BE49-F238E27FC236}">
                <a16:creationId xmlns:a16="http://schemas.microsoft.com/office/drawing/2014/main" id="{33076231-2A54-4E4C-AED3-197E208C14BB}"/>
              </a:ext>
            </a:extLst>
          </p:cNvPr>
          <p:cNvSpPr/>
          <p:nvPr userDrawn="1"/>
        </p:nvSpPr>
        <p:spPr>
          <a:xfrm>
            <a:off x="4216908" y="2171453"/>
            <a:ext cx="3758184" cy="4251960"/>
          </a:xfrm>
          <a:prstGeom prst="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3" name="Date Placeholder 2">
            <a:extLst>
              <a:ext uri="{FF2B5EF4-FFF2-40B4-BE49-F238E27FC236}">
                <a16:creationId xmlns:a16="http://schemas.microsoft.com/office/drawing/2014/main" id="{D99C403B-F50A-4124-BE88-55C843FAE49E}"/>
              </a:ext>
            </a:extLst>
          </p:cNvPr>
          <p:cNvSpPr>
            <a:spLocks noGrp="1"/>
          </p:cNvSpPr>
          <p:nvPr>
            <p:ph type="dt" sz="half" idx="10"/>
          </p:nvPr>
        </p:nvSpPr>
        <p:spPr/>
        <p:txBody>
          <a:bodyPr/>
          <a:lstStyle/>
          <a:p>
            <a:fld id="{011F8E8F-7A79-47A4-A23F-F3FD3E2A15F3}" type="datetime1">
              <a:rPr lang="en-US" smtClean="0"/>
              <a:t>5/1/19</a:t>
            </a:fld>
            <a:endParaRPr lang="ru-RU" dirty="0"/>
          </a:p>
        </p:txBody>
      </p:sp>
      <p:sp>
        <p:nvSpPr>
          <p:cNvPr id="4" name="Footer Placeholder 3">
            <a:extLst>
              <a:ext uri="{FF2B5EF4-FFF2-40B4-BE49-F238E27FC236}">
                <a16:creationId xmlns:a16="http://schemas.microsoft.com/office/drawing/2014/main" id="{F2A151E7-E2A1-4EA3-8293-FA9D289DF2F0}"/>
              </a:ext>
            </a:extLst>
          </p:cNvPr>
          <p:cNvSpPr>
            <a:spLocks noGrp="1"/>
          </p:cNvSpPr>
          <p:nvPr>
            <p:ph type="ftr" sz="quarter" idx="11"/>
          </p:nvPr>
        </p:nvSpPr>
        <p:spPr/>
        <p:txBody>
          <a:bodyPr/>
          <a:lstStyle/>
          <a:p>
            <a:r>
              <a:rPr lang="en-US" dirty="0"/>
              <a:t>ADD A FOOTER</a:t>
            </a:r>
            <a:endParaRPr lang="ru-RU" dirty="0"/>
          </a:p>
        </p:txBody>
      </p:sp>
      <p:sp>
        <p:nvSpPr>
          <p:cNvPr id="5" name="Slide Number Placeholder 4">
            <a:extLst>
              <a:ext uri="{FF2B5EF4-FFF2-40B4-BE49-F238E27FC236}">
                <a16:creationId xmlns:a16="http://schemas.microsoft.com/office/drawing/2014/main" id="{BBB57EB4-66F5-49E8-A8EF-39029E94BBFF}"/>
              </a:ext>
            </a:extLst>
          </p:cNvPr>
          <p:cNvSpPr>
            <a:spLocks noGrp="1"/>
          </p:cNvSpPr>
          <p:nvPr>
            <p:ph type="sldNum" sz="quarter" idx="12"/>
          </p:nvPr>
        </p:nvSpPr>
        <p:spPr/>
        <p:txBody>
          <a:bodyPr/>
          <a:lstStyle/>
          <a:p>
            <a:fld id="{3CE5352E-9B9F-4EDC-8769-7FA3D3F814C7}" type="slidenum">
              <a:rPr lang="ru-RU" smtClean="0"/>
              <a:pPr/>
              <a:t>‹#›</a:t>
            </a:fld>
            <a:endParaRPr lang="ru-RU" dirty="0"/>
          </a:p>
        </p:txBody>
      </p:sp>
      <p:sp>
        <p:nvSpPr>
          <p:cNvPr id="20" name="Text Placeholder 2">
            <a:extLst>
              <a:ext uri="{FF2B5EF4-FFF2-40B4-BE49-F238E27FC236}">
                <a16:creationId xmlns:a16="http://schemas.microsoft.com/office/drawing/2014/main" id="{61FE0B9B-7D73-4311-B749-C3FA874AF7CC}"/>
              </a:ext>
            </a:extLst>
          </p:cNvPr>
          <p:cNvSpPr>
            <a:spLocks noGrp="1"/>
          </p:cNvSpPr>
          <p:nvPr>
            <p:ph type="body" idx="1"/>
          </p:nvPr>
        </p:nvSpPr>
        <p:spPr>
          <a:xfrm>
            <a:off x="836613" y="2954554"/>
            <a:ext cx="2992278" cy="334918"/>
          </a:xfrm>
        </p:spPr>
        <p:txBody>
          <a:bodyPr lIns="36000" tIns="0" rIns="0" bIns="0" anchor="b">
            <a:normAutofit/>
          </a:bodyPr>
          <a:lstStyle>
            <a:lvl1pPr marL="0" indent="0">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1" name="Text Placeholder 11">
            <a:extLst>
              <a:ext uri="{FF2B5EF4-FFF2-40B4-BE49-F238E27FC236}">
                <a16:creationId xmlns:a16="http://schemas.microsoft.com/office/drawing/2014/main" id="{4A6CBB7D-3142-4CED-98BE-68B4F7C14E52}"/>
              </a:ext>
            </a:extLst>
          </p:cNvPr>
          <p:cNvSpPr>
            <a:spLocks noGrp="1"/>
          </p:cNvSpPr>
          <p:nvPr>
            <p:ph type="body" sz="quarter" idx="13"/>
          </p:nvPr>
        </p:nvSpPr>
        <p:spPr>
          <a:xfrm>
            <a:off x="836613" y="3339644"/>
            <a:ext cx="2992278" cy="334919"/>
          </a:xfrm>
        </p:spPr>
        <p:txBody>
          <a:bodyPr lIns="36000" tIns="0" rIns="0" bIns="0">
            <a:normAutofit/>
          </a:bodyPr>
          <a:lstStyle>
            <a:lvl1pPr marL="0" indent="0">
              <a:buNone/>
              <a:defRPr sz="1400">
                <a:solidFill>
                  <a:schemeClr val="tx2"/>
                </a:solidFill>
              </a:defRPr>
            </a:lvl1pPr>
            <a:lvl2pPr marL="457200" indent="0">
              <a:buNone/>
              <a:defRPr sz="1400">
                <a:solidFill>
                  <a:schemeClr val="tx2"/>
                </a:solidFill>
              </a:defRPr>
            </a:lvl2pPr>
          </a:lstStyle>
          <a:p>
            <a:pPr lvl="0"/>
            <a:r>
              <a:rPr lang="en-US"/>
              <a:t>Edit Master text styles</a:t>
            </a:r>
          </a:p>
        </p:txBody>
      </p:sp>
      <p:sp>
        <p:nvSpPr>
          <p:cNvPr id="23" name="Text Placeholder 2">
            <a:extLst>
              <a:ext uri="{FF2B5EF4-FFF2-40B4-BE49-F238E27FC236}">
                <a16:creationId xmlns:a16="http://schemas.microsoft.com/office/drawing/2014/main" id="{D09F31D3-FC19-4A61-A915-5F11C6F7EBD8}"/>
              </a:ext>
            </a:extLst>
          </p:cNvPr>
          <p:cNvSpPr>
            <a:spLocks noGrp="1"/>
          </p:cNvSpPr>
          <p:nvPr>
            <p:ph type="body" idx="27"/>
          </p:nvPr>
        </p:nvSpPr>
        <p:spPr>
          <a:xfrm>
            <a:off x="8356757" y="2078801"/>
            <a:ext cx="2992278" cy="334918"/>
          </a:xfrm>
        </p:spPr>
        <p:txBody>
          <a:bodyPr lIns="36000" tIns="0" rIns="0" bIns="0" anchor="b">
            <a:normAutofit/>
          </a:bodyPr>
          <a:lstStyle>
            <a:lvl1pPr marL="0" indent="0">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4" name="Text Placeholder 11">
            <a:extLst>
              <a:ext uri="{FF2B5EF4-FFF2-40B4-BE49-F238E27FC236}">
                <a16:creationId xmlns:a16="http://schemas.microsoft.com/office/drawing/2014/main" id="{6AA97C78-ABC3-4559-8EFA-1F24C3A6E3FE}"/>
              </a:ext>
            </a:extLst>
          </p:cNvPr>
          <p:cNvSpPr>
            <a:spLocks noGrp="1"/>
          </p:cNvSpPr>
          <p:nvPr>
            <p:ph type="body" sz="quarter" idx="28"/>
          </p:nvPr>
        </p:nvSpPr>
        <p:spPr>
          <a:xfrm>
            <a:off x="8356757" y="2463891"/>
            <a:ext cx="2992278" cy="334919"/>
          </a:xfrm>
        </p:spPr>
        <p:txBody>
          <a:bodyPr lIns="36000" tIns="0" rIns="0" bIns="0">
            <a:normAutofit/>
          </a:bodyPr>
          <a:lstStyle>
            <a:lvl1pPr marL="0" indent="0">
              <a:buNone/>
              <a:defRPr sz="1400">
                <a:solidFill>
                  <a:schemeClr val="tx2"/>
                </a:solidFill>
              </a:defRPr>
            </a:lvl1pPr>
            <a:lvl2pPr marL="457200" indent="0">
              <a:buNone/>
              <a:defRPr sz="1400">
                <a:solidFill>
                  <a:schemeClr val="tx2"/>
                </a:solidFill>
              </a:defRPr>
            </a:lvl2pPr>
          </a:lstStyle>
          <a:p>
            <a:pPr lvl="0"/>
            <a:r>
              <a:rPr lang="en-US"/>
              <a:t>Edit Master text styles</a:t>
            </a:r>
          </a:p>
        </p:txBody>
      </p:sp>
      <p:sp>
        <p:nvSpPr>
          <p:cNvPr id="26" name="Text Placeholder 2">
            <a:extLst>
              <a:ext uri="{FF2B5EF4-FFF2-40B4-BE49-F238E27FC236}">
                <a16:creationId xmlns:a16="http://schemas.microsoft.com/office/drawing/2014/main" id="{9CA39242-8640-435B-8C03-0CB0BC8E88E6}"/>
              </a:ext>
            </a:extLst>
          </p:cNvPr>
          <p:cNvSpPr>
            <a:spLocks noGrp="1"/>
          </p:cNvSpPr>
          <p:nvPr>
            <p:ph type="body" idx="30"/>
          </p:nvPr>
        </p:nvSpPr>
        <p:spPr>
          <a:xfrm>
            <a:off x="4594797" y="2512808"/>
            <a:ext cx="2992278" cy="334918"/>
          </a:xfrm>
        </p:spPr>
        <p:txBody>
          <a:bodyPr lIns="36000" tIns="0" rIns="0" bIns="0" anchor="b">
            <a:normAutofit/>
          </a:bodyPr>
          <a:lstStyle>
            <a:lvl1pPr marL="0" indent="0">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7" name="Text Placeholder 11">
            <a:extLst>
              <a:ext uri="{FF2B5EF4-FFF2-40B4-BE49-F238E27FC236}">
                <a16:creationId xmlns:a16="http://schemas.microsoft.com/office/drawing/2014/main" id="{62E97E9F-0DAA-48F4-90F4-640195EAD7DA}"/>
              </a:ext>
            </a:extLst>
          </p:cNvPr>
          <p:cNvSpPr>
            <a:spLocks noGrp="1"/>
          </p:cNvSpPr>
          <p:nvPr>
            <p:ph type="body" sz="quarter" idx="31"/>
          </p:nvPr>
        </p:nvSpPr>
        <p:spPr>
          <a:xfrm>
            <a:off x="4594797" y="2897898"/>
            <a:ext cx="2992278" cy="334919"/>
          </a:xfrm>
        </p:spPr>
        <p:txBody>
          <a:bodyPr lIns="36000" tIns="0" rIns="0" bIns="0">
            <a:normAutofit/>
          </a:bodyPr>
          <a:lstStyle>
            <a:lvl1pPr marL="0" indent="0">
              <a:buNone/>
              <a:defRPr sz="1400">
                <a:solidFill>
                  <a:schemeClr val="tx2"/>
                </a:solidFill>
              </a:defRPr>
            </a:lvl1pPr>
            <a:lvl2pPr marL="457200" indent="0">
              <a:buNone/>
              <a:defRPr sz="1400">
                <a:solidFill>
                  <a:schemeClr val="tx2"/>
                </a:solidFill>
              </a:defRPr>
            </a:lvl2pPr>
          </a:lstStyle>
          <a:p>
            <a:pPr lvl="0"/>
            <a:r>
              <a:rPr lang="en-US"/>
              <a:t>Edit Master text styles</a:t>
            </a:r>
          </a:p>
        </p:txBody>
      </p:sp>
      <p:sp>
        <p:nvSpPr>
          <p:cNvPr id="28" name="Text Placeholder 11">
            <a:extLst>
              <a:ext uri="{FF2B5EF4-FFF2-40B4-BE49-F238E27FC236}">
                <a16:creationId xmlns:a16="http://schemas.microsoft.com/office/drawing/2014/main" id="{A49833F3-6413-44EC-8040-149163251707}"/>
              </a:ext>
            </a:extLst>
          </p:cNvPr>
          <p:cNvSpPr>
            <a:spLocks noGrp="1"/>
          </p:cNvSpPr>
          <p:nvPr>
            <p:ph type="body" sz="quarter" idx="32"/>
          </p:nvPr>
        </p:nvSpPr>
        <p:spPr>
          <a:xfrm>
            <a:off x="836613" y="3750523"/>
            <a:ext cx="2992278" cy="2175910"/>
          </a:xfrm>
        </p:spPr>
        <p:txBody>
          <a:bodyPr lIns="36000" tIns="0" rIns="0" bIns="0">
            <a:noAutofit/>
          </a:bodyPr>
          <a:lstStyle>
            <a:lvl1pPr marL="180000" indent="-180000">
              <a:spcBef>
                <a:spcPts val="600"/>
              </a:spcBef>
              <a:buClr>
                <a:schemeClr val="bg2">
                  <a:lumMod val="40000"/>
                  <a:lumOff val="60000"/>
                </a:schemeClr>
              </a:buClr>
              <a:buSzPct val="125000"/>
              <a:buFont typeface="Wingdings" panose="05000000000000000000" pitchFamily="2" charset="2"/>
              <a:buChar char="§"/>
              <a:defRPr sz="1400">
                <a:solidFill>
                  <a:schemeClr val="tx1"/>
                </a:solidFill>
              </a:defRPr>
            </a:lvl1pPr>
            <a:lvl2pPr marL="452438" indent="-285750">
              <a:spcBef>
                <a:spcPts val="600"/>
              </a:spcBef>
              <a:buClr>
                <a:schemeClr val="bg2">
                  <a:lumMod val="40000"/>
                  <a:lumOff val="60000"/>
                </a:schemeClr>
              </a:buClr>
              <a:buSzPct val="125000"/>
              <a:buFont typeface="Wingdings" panose="05000000000000000000" pitchFamily="2" charset="2"/>
              <a:buChar char="§"/>
              <a:defRPr sz="1400">
                <a:solidFill>
                  <a:schemeClr val="tx1"/>
                </a:solidFill>
              </a:defRPr>
            </a:lvl2pPr>
            <a:lvl3pPr marL="452438" indent="-285750">
              <a:defRPr lang="en-US" sz="1400" kern="1200" dirty="0">
                <a:solidFill>
                  <a:schemeClr val="tx1"/>
                </a:solidFill>
                <a:latin typeface="+mn-lt"/>
                <a:ea typeface="+mn-ea"/>
                <a:cs typeface="+mn-cs"/>
              </a:defRPr>
            </a:lvl3pPr>
          </a:lstStyle>
          <a:p>
            <a:pPr lvl="0"/>
            <a:r>
              <a:rPr lang="en-US"/>
              <a:t>Edit Master text styles</a:t>
            </a:r>
          </a:p>
          <a:p>
            <a:pPr lvl="1"/>
            <a:r>
              <a:rPr lang="en-US"/>
              <a:t>Second level</a:t>
            </a:r>
          </a:p>
        </p:txBody>
      </p:sp>
      <p:sp>
        <p:nvSpPr>
          <p:cNvPr id="29" name="Text Placeholder 11">
            <a:extLst>
              <a:ext uri="{FF2B5EF4-FFF2-40B4-BE49-F238E27FC236}">
                <a16:creationId xmlns:a16="http://schemas.microsoft.com/office/drawing/2014/main" id="{CED92B51-6B31-41E1-908C-1D392F31AA4C}"/>
              </a:ext>
            </a:extLst>
          </p:cNvPr>
          <p:cNvSpPr>
            <a:spLocks noGrp="1"/>
          </p:cNvSpPr>
          <p:nvPr>
            <p:ph type="body" sz="quarter" idx="33"/>
          </p:nvPr>
        </p:nvSpPr>
        <p:spPr>
          <a:xfrm>
            <a:off x="8356757" y="2874770"/>
            <a:ext cx="2992278" cy="2175910"/>
          </a:xfrm>
        </p:spPr>
        <p:txBody>
          <a:bodyPr lIns="36000" tIns="0" rIns="0" bIns="0">
            <a:noAutofit/>
          </a:bodyPr>
          <a:lstStyle>
            <a:lvl1pPr marL="180000" indent="-180000">
              <a:spcBef>
                <a:spcPts val="600"/>
              </a:spcBef>
              <a:buClr>
                <a:schemeClr val="bg2">
                  <a:lumMod val="40000"/>
                  <a:lumOff val="60000"/>
                </a:schemeClr>
              </a:buClr>
              <a:buSzPct val="125000"/>
              <a:buFont typeface="Wingdings" panose="05000000000000000000" pitchFamily="2" charset="2"/>
              <a:buChar char="§"/>
              <a:defRPr sz="1400">
                <a:solidFill>
                  <a:schemeClr val="tx1"/>
                </a:solidFill>
              </a:defRPr>
            </a:lvl1pPr>
            <a:lvl2pPr marL="180000" indent="-180000">
              <a:spcBef>
                <a:spcPts val="600"/>
              </a:spcBef>
              <a:buClr>
                <a:schemeClr val="bg2">
                  <a:lumMod val="40000"/>
                  <a:lumOff val="60000"/>
                </a:schemeClr>
              </a:buClr>
              <a:buSzPct val="125000"/>
              <a:buFont typeface="Wingdings" panose="05000000000000000000" pitchFamily="2" charset="2"/>
              <a:buChar char="§"/>
              <a:defRPr sz="1400">
                <a:solidFill>
                  <a:schemeClr val="tx1"/>
                </a:solidFill>
              </a:defRPr>
            </a:lvl2pPr>
            <a:lvl3pPr marL="395288" indent="-228600">
              <a:buClr>
                <a:schemeClr val="bg2">
                  <a:lumMod val="40000"/>
                  <a:lumOff val="60000"/>
                </a:schemeClr>
              </a:buClr>
              <a:buSzPct val="100000"/>
              <a:buFont typeface="Wingdings" panose="05000000000000000000" pitchFamily="2" charset="2"/>
              <a:buChar char="§"/>
              <a:defRPr sz="1400"/>
            </a:lvl3pPr>
          </a:lstStyle>
          <a:p>
            <a:pPr lvl="0"/>
            <a:r>
              <a:rPr lang="en-US"/>
              <a:t>Edit Master text styles</a:t>
            </a:r>
          </a:p>
          <a:p>
            <a:pPr lvl="1"/>
            <a:r>
              <a:rPr lang="en-US"/>
              <a:t>Second level</a:t>
            </a:r>
          </a:p>
        </p:txBody>
      </p:sp>
      <p:sp>
        <p:nvSpPr>
          <p:cNvPr id="30" name="Text Placeholder 11">
            <a:extLst>
              <a:ext uri="{FF2B5EF4-FFF2-40B4-BE49-F238E27FC236}">
                <a16:creationId xmlns:a16="http://schemas.microsoft.com/office/drawing/2014/main" id="{521B8C30-3AD9-43DC-A76C-342C3CD53A26}"/>
              </a:ext>
            </a:extLst>
          </p:cNvPr>
          <p:cNvSpPr>
            <a:spLocks noGrp="1"/>
          </p:cNvSpPr>
          <p:nvPr>
            <p:ph type="body" sz="quarter" idx="34"/>
          </p:nvPr>
        </p:nvSpPr>
        <p:spPr>
          <a:xfrm>
            <a:off x="4594797" y="3308777"/>
            <a:ext cx="2992278" cy="2175910"/>
          </a:xfrm>
        </p:spPr>
        <p:txBody>
          <a:bodyPr lIns="36000" tIns="0" rIns="0" bIns="0">
            <a:noAutofit/>
          </a:bodyPr>
          <a:lstStyle>
            <a:lvl1pPr marL="180000" indent="-180000">
              <a:spcBef>
                <a:spcPts val="600"/>
              </a:spcBef>
              <a:buClr>
                <a:schemeClr val="accent1">
                  <a:lumMod val="40000"/>
                  <a:lumOff val="60000"/>
                </a:schemeClr>
              </a:buClr>
              <a:buSzPct val="125000"/>
              <a:buFont typeface="Wingdings" panose="05000000000000000000" pitchFamily="2" charset="2"/>
              <a:buChar char="§"/>
              <a:defRPr sz="1400">
                <a:solidFill>
                  <a:schemeClr val="tx1"/>
                </a:solidFill>
              </a:defRPr>
            </a:lvl1pPr>
            <a:lvl2pPr marL="339725" indent="-179388">
              <a:spcBef>
                <a:spcPts val="600"/>
              </a:spcBef>
              <a:buClr>
                <a:schemeClr val="accent1">
                  <a:lumMod val="40000"/>
                  <a:lumOff val="60000"/>
                </a:schemeClr>
              </a:buClr>
              <a:buSzPct val="100000"/>
              <a:buFont typeface="Wingdings" panose="05000000000000000000" pitchFamily="2" charset="2"/>
              <a:buChar char="§"/>
              <a:defRPr sz="1400">
                <a:solidFill>
                  <a:schemeClr val="tx1"/>
                </a:solidFill>
              </a:defRPr>
            </a:lvl2pPr>
          </a:lstStyle>
          <a:p>
            <a:pPr lvl="0"/>
            <a:r>
              <a:rPr lang="en-US"/>
              <a:t>Edit Master text styles</a:t>
            </a:r>
          </a:p>
          <a:p>
            <a:pPr lvl="1"/>
            <a:r>
              <a:rPr lang="en-US"/>
              <a:t>Second level</a:t>
            </a:r>
          </a:p>
        </p:txBody>
      </p:sp>
      <p:sp>
        <p:nvSpPr>
          <p:cNvPr id="22" name="Title 1">
            <a:extLst>
              <a:ext uri="{FF2B5EF4-FFF2-40B4-BE49-F238E27FC236}">
                <a16:creationId xmlns:a16="http://schemas.microsoft.com/office/drawing/2014/main" id="{7BF6E52A-5DC5-8A44-8397-829FF33C5A6F}"/>
              </a:ext>
            </a:extLst>
          </p:cNvPr>
          <p:cNvSpPr>
            <a:spLocks noGrp="1"/>
          </p:cNvSpPr>
          <p:nvPr>
            <p:ph type="title"/>
          </p:nvPr>
        </p:nvSpPr>
        <p:spPr>
          <a:xfrm>
            <a:off x="836614" y="740998"/>
            <a:ext cx="9535686" cy="568800"/>
          </a:xfrm>
        </p:spPr>
        <p:txBody>
          <a:bodyPr lIns="36000" tIns="0" rIns="0" bIns="0"/>
          <a:lstStyle/>
          <a:p>
            <a:r>
              <a:rPr lang="en-US"/>
              <a:t>Click to edit Master title style</a:t>
            </a:r>
            <a:endParaRPr lang="ru-RU" dirty="0"/>
          </a:p>
        </p:txBody>
      </p:sp>
      <p:sp>
        <p:nvSpPr>
          <p:cNvPr id="25" name="Text Placeholder 2">
            <a:extLst>
              <a:ext uri="{FF2B5EF4-FFF2-40B4-BE49-F238E27FC236}">
                <a16:creationId xmlns:a16="http://schemas.microsoft.com/office/drawing/2014/main" id="{CE3B0746-B135-6943-B0F2-D32EF8E8B428}"/>
              </a:ext>
            </a:extLst>
          </p:cNvPr>
          <p:cNvSpPr>
            <a:spLocks noGrp="1"/>
          </p:cNvSpPr>
          <p:nvPr>
            <p:ph type="body" idx="24"/>
          </p:nvPr>
        </p:nvSpPr>
        <p:spPr>
          <a:xfrm>
            <a:off x="836614" y="1377833"/>
            <a:ext cx="9535686" cy="489694"/>
          </a:xfrm>
        </p:spPr>
        <p:txBody>
          <a:bodyPr lIns="36000" tIns="0" rIns="0" bIns="0">
            <a:normAutofit/>
          </a:bodyPr>
          <a:lstStyle>
            <a:lvl1pPr marL="0" indent="0" algn="l">
              <a:buNone/>
              <a:defRPr sz="18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31" name="Picture Placeholder 11">
            <a:extLst>
              <a:ext uri="{FF2B5EF4-FFF2-40B4-BE49-F238E27FC236}">
                <a16:creationId xmlns:a16="http://schemas.microsoft.com/office/drawing/2014/main" id="{48D7F0F9-4118-4257-9D45-A5772C2110D7}"/>
              </a:ext>
            </a:extLst>
          </p:cNvPr>
          <p:cNvSpPr>
            <a:spLocks noGrp="1"/>
          </p:cNvSpPr>
          <p:nvPr>
            <p:ph type="pic" sz="quarter" idx="25"/>
          </p:nvPr>
        </p:nvSpPr>
        <p:spPr>
          <a:xfrm>
            <a:off x="10529940" y="742867"/>
            <a:ext cx="786384" cy="521208"/>
          </a:xfrm>
          <a:ln w="6350">
            <a:solidFill>
              <a:schemeClr val="accent5">
                <a:alpha val="50000"/>
              </a:schemeClr>
            </a:solidFill>
          </a:ln>
        </p:spPr>
        <p:txBody>
          <a:bodyPr anchor="ctr" anchorCtr="0">
            <a:noAutofit/>
          </a:bodyPr>
          <a:lstStyle>
            <a:lvl1pPr marL="0" indent="0" algn="ctr">
              <a:buNone/>
              <a:defRPr sz="1000"/>
            </a:lvl1pPr>
          </a:lstStyle>
          <a:p>
            <a:r>
              <a:rPr lang="en-US"/>
              <a:t>Click icon to add picture</a:t>
            </a:r>
            <a:endParaRPr lang="ru-RU" dirty="0"/>
          </a:p>
        </p:txBody>
      </p:sp>
    </p:spTree>
    <p:extLst>
      <p:ext uri="{BB962C8B-B14F-4D97-AF65-F5344CB8AC3E}">
        <p14:creationId xmlns:p14="http://schemas.microsoft.com/office/powerpoint/2010/main" val="768021517"/>
      </p:ext>
    </p:extLst>
  </p:cSld>
  <p:clrMapOvr>
    <a:masterClrMapping/>
  </p:clrMapOvr>
  <p:extLst mod="1">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ntent with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131326-08A9-441D-B1A8-66271415853E}"/>
              </a:ext>
            </a:extLst>
          </p:cNvPr>
          <p:cNvSpPr>
            <a:spLocks noGrp="1"/>
          </p:cNvSpPr>
          <p:nvPr>
            <p:ph type="title"/>
          </p:nvPr>
        </p:nvSpPr>
        <p:spPr>
          <a:xfrm>
            <a:off x="836614" y="740998"/>
            <a:ext cx="9535686" cy="568800"/>
          </a:xfrm>
        </p:spPr>
        <p:txBody>
          <a:bodyPr lIns="36000" tIns="0" rIns="0" bIns="0"/>
          <a:lstStyle/>
          <a:p>
            <a:r>
              <a:rPr lang="en-US"/>
              <a:t>Click to edit Master title style</a:t>
            </a:r>
            <a:endParaRPr lang="ru-RU" dirty="0"/>
          </a:p>
        </p:txBody>
      </p:sp>
      <p:sp>
        <p:nvSpPr>
          <p:cNvPr id="3" name="Date Placeholder 2">
            <a:extLst>
              <a:ext uri="{FF2B5EF4-FFF2-40B4-BE49-F238E27FC236}">
                <a16:creationId xmlns:a16="http://schemas.microsoft.com/office/drawing/2014/main" id="{D99C403B-F50A-4124-BE88-55C843FAE49E}"/>
              </a:ext>
            </a:extLst>
          </p:cNvPr>
          <p:cNvSpPr>
            <a:spLocks noGrp="1"/>
          </p:cNvSpPr>
          <p:nvPr>
            <p:ph type="dt" sz="half" idx="10"/>
          </p:nvPr>
        </p:nvSpPr>
        <p:spPr/>
        <p:txBody>
          <a:bodyPr/>
          <a:lstStyle/>
          <a:p>
            <a:fld id="{011F8E8F-7A79-47A4-A23F-F3FD3E2A15F3}" type="datetime1">
              <a:rPr lang="en-US" smtClean="0"/>
              <a:t>5/1/19</a:t>
            </a:fld>
            <a:endParaRPr lang="ru-RU" dirty="0"/>
          </a:p>
        </p:txBody>
      </p:sp>
      <p:sp>
        <p:nvSpPr>
          <p:cNvPr id="4" name="Footer Placeholder 3">
            <a:extLst>
              <a:ext uri="{FF2B5EF4-FFF2-40B4-BE49-F238E27FC236}">
                <a16:creationId xmlns:a16="http://schemas.microsoft.com/office/drawing/2014/main" id="{F2A151E7-E2A1-4EA3-8293-FA9D289DF2F0}"/>
              </a:ext>
            </a:extLst>
          </p:cNvPr>
          <p:cNvSpPr>
            <a:spLocks noGrp="1"/>
          </p:cNvSpPr>
          <p:nvPr>
            <p:ph type="ftr" sz="quarter" idx="11"/>
          </p:nvPr>
        </p:nvSpPr>
        <p:spPr/>
        <p:txBody>
          <a:bodyPr/>
          <a:lstStyle/>
          <a:p>
            <a:r>
              <a:rPr lang="en-US" dirty="0"/>
              <a:t>ADD A FOOTER</a:t>
            </a:r>
            <a:endParaRPr lang="ru-RU" dirty="0"/>
          </a:p>
        </p:txBody>
      </p:sp>
      <p:sp>
        <p:nvSpPr>
          <p:cNvPr id="5" name="Slide Number Placeholder 4">
            <a:extLst>
              <a:ext uri="{FF2B5EF4-FFF2-40B4-BE49-F238E27FC236}">
                <a16:creationId xmlns:a16="http://schemas.microsoft.com/office/drawing/2014/main" id="{BBB57EB4-66F5-49E8-A8EF-39029E94BBFF}"/>
              </a:ext>
            </a:extLst>
          </p:cNvPr>
          <p:cNvSpPr>
            <a:spLocks noGrp="1"/>
          </p:cNvSpPr>
          <p:nvPr>
            <p:ph type="sldNum" sz="quarter" idx="12"/>
          </p:nvPr>
        </p:nvSpPr>
        <p:spPr/>
        <p:txBody>
          <a:bodyPr/>
          <a:lstStyle/>
          <a:p>
            <a:fld id="{3CE5352E-9B9F-4EDC-8769-7FA3D3F814C7}" type="slidenum">
              <a:rPr lang="ru-RU" smtClean="0"/>
              <a:pPr/>
              <a:t>‹#›</a:t>
            </a:fld>
            <a:endParaRPr lang="ru-RU" dirty="0"/>
          </a:p>
        </p:txBody>
      </p:sp>
      <p:sp>
        <p:nvSpPr>
          <p:cNvPr id="9" name="Text Placeholder 2">
            <a:extLst>
              <a:ext uri="{FF2B5EF4-FFF2-40B4-BE49-F238E27FC236}">
                <a16:creationId xmlns:a16="http://schemas.microsoft.com/office/drawing/2014/main" id="{1C91FD06-686C-4DAB-8F12-FBDE6BBF3144}"/>
              </a:ext>
            </a:extLst>
          </p:cNvPr>
          <p:cNvSpPr>
            <a:spLocks noGrp="1"/>
          </p:cNvSpPr>
          <p:nvPr>
            <p:ph type="body" idx="24"/>
          </p:nvPr>
        </p:nvSpPr>
        <p:spPr>
          <a:xfrm>
            <a:off x="836614" y="1377833"/>
            <a:ext cx="9535686" cy="693014"/>
          </a:xfrm>
        </p:spPr>
        <p:txBody>
          <a:bodyPr lIns="36000" tIns="0" rIns="0" bIns="0">
            <a:normAutofit/>
          </a:bodyPr>
          <a:lstStyle>
            <a:lvl1pPr marL="0" indent="0" algn="l">
              <a:buFont typeface="Arial" panose="020B0604020202020204" pitchFamily="34" charset="0"/>
              <a:buNone/>
              <a:defRPr sz="18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20" name="Text Placeholder 2">
            <a:extLst>
              <a:ext uri="{FF2B5EF4-FFF2-40B4-BE49-F238E27FC236}">
                <a16:creationId xmlns:a16="http://schemas.microsoft.com/office/drawing/2014/main" id="{61FE0B9B-7D73-4311-B749-C3FA874AF7CC}"/>
              </a:ext>
            </a:extLst>
          </p:cNvPr>
          <p:cNvSpPr>
            <a:spLocks noGrp="1"/>
          </p:cNvSpPr>
          <p:nvPr>
            <p:ph type="body" idx="1"/>
          </p:nvPr>
        </p:nvSpPr>
        <p:spPr>
          <a:xfrm>
            <a:off x="836612" y="2323804"/>
            <a:ext cx="4820533" cy="334918"/>
          </a:xfrm>
        </p:spPr>
        <p:txBody>
          <a:bodyPr lIns="36000" tIns="0" rIns="0" bIns="0" anchor="b">
            <a:normAutofit/>
          </a:bodyPr>
          <a:lstStyle>
            <a:lvl1pPr marL="0" indent="0">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Text Placeholder 2">
            <a:extLst>
              <a:ext uri="{FF2B5EF4-FFF2-40B4-BE49-F238E27FC236}">
                <a16:creationId xmlns:a16="http://schemas.microsoft.com/office/drawing/2014/main" id="{9CA39242-8640-435B-8C03-0CB0BC8E88E6}"/>
              </a:ext>
            </a:extLst>
          </p:cNvPr>
          <p:cNvSpPr>
            <a:spLocks noGrp="1"/>
          </p:cNvSpPr>
          <p:nvPr>
            <p:ph type="body" idx="30"/>
          </p:nvPr>
        </p:nvSpPr>
        <p:spPr>
          <a:xfrm>
            <a:off x="6495790" y="2323804"/>
            <a:ext cx="4820533" cy="334918"/>
          </a:xfrm>
        </p:spPr>
        <p:txBody>
          <a:bodyPr lIns="36000" tIns="0" rIns="0" bIns="0" anchor="b">
            <a:normAutofit/>
          </a:bodyPr>
          <a:lstStyle>
            <a:lvl1pPr marL="0" indent="0">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Content Placeholder 7">
            <a:extLst>
              <a:ext uri="{FF2B5EF4-FFF2-40B4-BE49-F238E27FC236}">
                <a16:creationId xmlns:a16="http://schemas.microsoft.com/office/drawing/2014/main" id="{0314D5FA-EBD7-472E-9864-D76743BAB4DF}"/>
              </a:ext>
            </a:extLst>
          </p:cNvPr>
          <p:cNvSpPr>
            <a:spLocks noGrp="1"/>
          </p:cNvSpPr>
          <p:nvPr>
            <p:ph sz="quarter" idx="31"/>
          </p:nvPr>
        </p:nvSpPr>
        <p:spPr>
          <a:xfrm>
            <a:off x="836613" y="2811998"/>
            <a:ext cx="4821237" cy="2660650"/>
          </a:xfrm>
        </p:spPr>
        <p:txBody>
          <a:bodyPr lIns="36000" tIns="0" rIns="0" bIns="0">
            <a:normAutofit/>
          </a:bodyPr>
          <a:lstStyle>
            <a:lvl1pPr marL="0" indent="0" algn="l">
              <a:buNone/>
              <a:defRPr sz="2000"/>
            </a:lvl1pPr>
            <a:lvl2pPr marL="457200" indent="0" algn="l">
              <a:buNone/>
              <a:defRPr sz="1800"/>
            </a:lvl2pPr>
          </a:lstStyle>
          <a:p>
            <a:pPr lvl="0"/>
            <a:r>
              <a:rPr lang="en-US"/>
              <a:t>Edit Master text styles</a:t>
            </a:r>
          </a:p>
          <a:p>
            <a:pPr lvl="1"/>
            <a:r>
              <a:rPr lang="en-US"/>
              <a:t>Second level</a:t>
            </a:r>
          </a:p>
        </p:txBody>
      </p:sp>
      <p:sp>
        <p:nvSpPr>
          <p:cNvPr id="16" name="Content Placeholder 7">
            <a:extLst>
              <a:ext uri="{FF2B5EF4-FFF2-40B4-BE49-F238E27FC236}">
                <a16:creationId xmlns:a16="http://schemas.microsoft.com/office/drawing/2014/main" id="{BA129CFA-D87C-494E-9E6D-E317C4D157EB}"/>
              </a:ext>
            </a:extLst>
          </p:cNvPr>
          <p:cNvSpPr>
            <a:spLocks noGrp="1"/>
          </p:cNvSpPr>
          <p:nvPr>
            <p:ph sz="quarter" idx="32"/>
          </p:nvPr>
        </p:nvSpPr>
        <p:spPr>
          <a:xfrm>
            <a:off x="6495086" y="2811998"/>
            <a:ext cx="4821237" cy="2660650"/>
          </a:xfrm>
        </p:spPr>
        <p:txBody>
          <a:bodyPr lIns="36000" tIns="0" rIns="0" bIns="0">
            <a:normAutofit/>
          </a:bodyPr>
          <a:lstStyle>
            <a:lvl1pPr marL="0" indent="0" algn="l">
              <a:buNone/>
              <a:defRPr sz="2000"/>
            </a:lvl1pPr>
            <a:lvl2pPr marL="457200" indent="0" algn="l">
              <a:buNone/>
              <a:defRPr sz="1800"/>
            </a:lvl2pPr>
          </a:lstStyle>
          <a:p>
            <a:pPr lvl="0"/>
            <a:r>
              <a:rPr lang="en-US"/>
              <a:t>Edit Master text styles</a:t>
            </a:r>
          </a:p>
          <a:p>
            <a:pPr lvl="1"/>
            <a:r>
              <a:rPr lang="en-US"/>
              <a:t>Second level</a:t>
            </a:r>
          </a:p>
        </p:txBody>
      </p:sp>
      <p:sp>
        <p:nvSpPr>
          <p:cNvPr id="12" name="Picture Placeholder 11">
            <a:extLst>
              <a:ext uri="{FF2B5EF4-FFF2-40B4-BE49-F238E27FC236}">
                <a16:creationId xmlns:a16="http://schemas.microsoft.com/office/drawing/2014/main" id="{48D7F0F9-4118-4257-9D45-A5772C2110D7}"/>
              </a:ext>
            </a:extLst>
          </p:cNvPr>
          <p:cNvSpPr>
            <a:spLocks noGrp="1"/>
          </p:cNvSpPr>
          <p:nvPr>
            <p:ph type="pic" sz="quarter" idx="25"/>
          </p:nvPr>
        </p:nvSpPr>
        <p:spPr>
          <a:xfrm>
            <a:off x="10529940" y="742867"/>
            <a:ext cx="786384" cy="521208"/>
          </a:xfrm>
          <a:ln w="6350">
            <a:solidFill>
              <a:schemeClr val="accent5">
                <a:alpha val="50000"/>
              </a:schemeClr>
            </a:solidFill>
          </a:ln>
        </p:spPr>
        <p:txBody>
          <a:bodyPr anchor="ctr" anchorCtr="0">
            <a:noAutofit/>
          </a:bodyPr>
          <a:lstStyle>
            <a:lvl1pPr marL="0" indent="0" algn="ctr">
              <a:buNone/>
              <a:defRPr sz="1000"/>
            </a:lvl1pPr>
          </a:lstStyle>
          <a:p>
            <a:r>
              <a:rPr lang="en-US"/>
              <a:t>Click icon to add picture</a:t>
            </a:r>
            <a:endParaRPr lang="ru-RU" dirty="0"/>
          </a:p>
        </p:txBody>
      </p:sp>
    </p:spTree>
    <p:extLst>
      <p:ext uri="{BB962C8B-B14F-4D97-AF65-F5344CB8AC3E}">
        <p14:creationId xmlns:p14="http://schemas.microsoft.com/office/powerpoint/2010/main" val="1726047705"/>
      </p:ext>
    </p:extLst>
  </p:cSld>
  <p:clrMapOvr>
    <a:masterClrMapping/>
  </p:clrMapOvr>
  <p:extLst mod="1">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E320EF9D-83C9-45F8-AAA9-A9768470F99F}"/>
              </a:ext>
            </a:extLst>
          </p:cNvPr>
          <p:cNvSpPr/>
          <p:nvPr userDrawn="1"/>
        </p:nvSpPr>
        <p:spPr>
          <a:xfrm>
            <a:off x="0" y="2230316"/>
            <a:ext cx="12192000" cy="3346704"/>
          </a:xfrm>
          <a:prstGeom prst="rect">
            <a:avLst/>
          </a:prstGeom>
          <a:gradFill>
            <a:gsLst>
              <a:gs pos="100000">
                <a:schemeClr val="accent1">
                  <a:lumMod val="75000"/>
                  <a:alpha val="20000"/>
                </a:schemeClr>
              </a:gs>
              <a:gs pos="0">
                <a:schemeClr val="bg2">
                  <a:alpha val="20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2" name="Title 1">
            <a:extLst>
              <a:ext uri="{FF2B5EF4-FFF2-40B4-BE49-F238E27FC236}">
                <a16:creationId xmlns:a16="http://schemas.microsoft.com/office/drawing/2014/main" id="{17131326-08A9-441D-B1A8-66271415853E}"/>
              </a:ext>
            </a:extLst>
          </p:cNvPr>
          <p:cNvSpPr>
            <a:spLocks noGrp="1"/>
          </p:cNvSpPr>
          <p:nvPr>
            <p:ph type="title"/>
          </p:nvPr>
        </p:nvSpPr>
        <p:spPr>
          <a:xfrm>
            <a:off x="836614" y="740998"/>
            <a:ext cx="9535686" cy="568800"/>
          </a:xfrm>
        </p:spPr>
        <p:txBody>
          <a:bodyPr lIns="36000" tIns="0" rIns="0" bIns="0"/>
          <a:lstStyle/>
          <a:p>
            <a:r>
              <a:rPr lang="en-US"/>
              <a:t>Click to edit Master title style</a:t>
            </a:r>
            <a:endParaRPr lang="ru-RU" dirty="0"/>
          </a:p>
        </p:txBody>
      </p:sp>
      <p:sp>
        <p:nvSpPr>
          <p:cNvPr id="3" name="Date Placeholder 2">
            <a:extLst>
              <a:ext uri="{FF2B5EF4-FFF2-40B4-BE49-F238E27FC236}">
                <a16:creationId xmlns:a16="http://schemas.microsoft.com/office/drawing/2014/main" id="{D99C403B-F50A-4124-BE88-55C843FAE49E}"/>
              </a:ext>
            </a:extLst>
          </p:cNvPr>
          <p:cNvSpPr>
            <a:spLocks noGrp="1"/>
          </p:cNvSpPr>
          <p:nvPr>
            <p:ph type="dt" sz="half" idx="10"/>
          </p:nvPr>
        </p:nvSpPr>
        <p:spPr/>
        <p:txBody>
          <a:bodyPr/>
          <a:lstStyle/>
          <a:p>
            <a:fld id="{011F8E8F-7A79-47A4-A23F-F3FD3E2A15F3}" type="datetime1">
              <a:rPr lang="en-US" smtClean="0"/>
              <a:t>5/1/19</a:t>
            </a:fld>
            <a:endParaRPr lang="ru-RU" dirty="0"/>
          </a:p>
        </p:txBody>
      </p:sp>
      <p:sp>
        <p:nvSpPr>
          <p:cNvPr id="4" name="Footer Placeholder 3">
            <a:extLst>
              <a:ext uri="{FF2B5EF4-FFF2-40B4-BE49-F238E27FC236}">
                <a16:creationId xmlns:a16="http://schemas.microsoft.com/office/drawing/2014/main" id="{F2A151E7-E2A1-4EA3-8293-FA9D289DF2F0}"/>
              </a:ext>
            </a:extLst>
          </p:cNvPr>
          <p:cNvSpPr>
            <a:spLocks noGrp="1"/>
          </p:cNvSpPr>
          <p:nvPr>
            <p:ph type="ftr" sz="quarter" idx="11"/>
          </p:nvPr>
        </p:nvSpPr>
        <p:spPr/>
        <p:txBody>
          <a:bodyPr/>
          <a:lstStyle/>
          <a:p>
            <a:r>
              <a:rPr lang="en-US" dirty="0"/>
              <a:t>ADD A FOOTER</a:t>
            </a:r>
            <a:endParaRPr lang="ru-RU" dirty="0"/>
          </a:p>
        </p:txBody>
      </p:sp>
      <p:sp>
        <p:nvSpPr>
          <p:cNvPr id="5" name="Slide Number Placeholder 4">
            <a:extLst>
              <a:ext uri="{FF2B5EF4-FFF2-40B4-BE49-F238E27FC236}">
                <a16:creationId xmlns:a16="http://schemas.microsoft.com/office/drawing/2014/main" id="{BBB57EB4-66F5-49E8-A8EF-39029E94BBFF}"/>
              </a:ext>
            </a:extLst>
          </p:cNvPr>
          <p:cNvSpPr>
            <a:spLocks noGrp="1"/>
          </p:cNvSpPr>
          <p:nvPr>
            <p:ph type="sldNum" sz="quarter" idx="12"/>
          </p:nvPr>
        </p:nvSpPr>
        <p:spPr/>
        <p:txBody>
          <a:bodyPr/>
          <a:lstStyle/>
          <a:p>
            <a:fld id="{3CE5352E-9B9F-4EDC-8769-7FA3D3F814C7}" type="slidenum">
              <a:rPr lang="ru-RU" smtClean="0"/>
              <a:pPr/>
              <a:t>‹#›</a:t>
            </a:fld>
            <a:endParaRPr lang="ru-RU" dirty="0"/>
          </a:p>
        </p:txBody>
      </p:sp>
      <p:sp>
        <p:nvSpPr>
          <p:cNvPr id="9" name="Text Placeholder 2">
            <a:extLst>
              <a:ext uri="{FF2B5EF4-FFF2-40B4-BE49-F238E27FC236}">
                <a16:creationId xmlns:a16="http://schemas.microsoft.com/office/drawing/2014/main" id="{1C91FD06-686C-4DAB-8F12-FBDE6BBF3144}"/>
              </a:ext>
            </a:extLst>
          </p:cNvPr>
          <p:cNvSpPr>
            <a:spLocks noGrp="1"/>
          </p:cNvSpPr>
          <p:nvPr>
            <p:ph type="body" idx="24"/>
          </p:nvPr>
        </p:nvSpPr>
        <p:spPr>
          <a:xfrm>
            <a:off x="836614" y="1377833"/>
            <a:ext cx="9535686" cy="618880"/>
          </a:xfrm>
        </p:spPr>
        <p:txBody>
          <a:bodyPr lIns="36000" tIns="0" rIns="0" bIns="0">
            <a:normAutofit/>
          </a:bodyPr>
          <a:lstStyle>
            <a:lvl1pPr marL="0" indent="0" algn="l">
              <a:buNone/>
              <a:defRPr sz="18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20" name="Text Placeholder 2">
            <a:extLst>
              <a:ext uri="{FF2B5EF4-FFF2-40B4-BE49-F238E27FC236}">
                <a16:creationId xmlns:a16="http://schemas.microsoft.com/office/drawing/2014/main" id="{61FE0B9B-7D73-4311-B749-C3FA874AF7CC}"/>
              </a:ext>
            </a:extLst>
          </p:cNvPr>
          <p:cNvSpPr>
            <a:spLocks noGrp="1"/>
          </p:cNvSpPr>
          <p:nvPr>
            <p:ph type="body" idx="1" hasCustomPrompt="1"/>
          </p:nvPr>
        </p:nvSpPr>
        <p:spPr>
          <a:xfrm>
            <a:off x="836614" y="3891527"/>
            <a:ext cx="1728216" cy="334918"/>
          </a:xfrm>
        </p:spPr>
        <p:txBody>
          <a:bodyPr lIns="36000" tIns="0" rIns="0" bIns="0" anchor="b">
            <a:normAutofit/>
          </a:bodyPr>
          <a:lstStyle>
            <a:lvl1pPr marL="0" indent="0">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text</a:t>
            </a:r>
          </a:p>
        </p:txBody>
      </p:sp>
      <p:sp>
        <p:nvSpPr>
          <p:cNvPr id="21" name="Text Placeholder 11">
            <a:extLst>
              <a:ext uri="{FF2B5EF4-FFF2-40B4-BE49-F238E27FC236}">
                <a16:creationId xmlns:a16="http://schemas.microsoft.com/office/drawing/2014/main" id="{4A6CBB7D-3142-4CED-98BE-68B4F7C14E52}"/>
              </a:ext>
            </a:extLst>
          </p:cNvPr>
          <p:cNvSpPr>
            <a:spLocks noGrp="1"/>
          </p:cNvSpPr>
          <p:nvPr>
            <p:ph type="body" sz="quarter" idx="13"/>
          </p:nvPr>
        </p:nvSpPr>
        <p:spPr>
          <a:xfrm>
            <a:off x="836614" y="4276617"/>
            <a:ext cx="1728216" cy="1142011"/>
          </a:xfrm>
        </p:spPr>
        <p:txBody>
          <a:bodyPr lIns="36000" tIns="0" rIns="0" bIns="0">
            <a:normAutofit/>
          </a:bodyPr>
          <a:lstStyle>
            <a:lvl1pPr marL="0" indent="0">
              <a:buClr>
                <a:schemeClr val="tx2"/>
              </a:buClr>
              <a:buSzPct val="125000"/>
              <a:buFont typeface="Wingdings" panose="05000000000000000000" pitchFamily="2" charset="2"/>
              <a:buNone/>
              <a:defRPr sz="1200"/>
            </a:lvl1pPr>
            <a:lvl2pPr marL="457200" indent="0">
              <a:buClr>
                <a:schemeClr val="tx2"/>
              </a:buClr>
              <a:buSzPct val="125000"/>
              <a:buFont typeface="Wingdings" panose="05000000000000000000" pitchFamily="2" charset="2"/>
              <a:buNone/>
              <a:defRPr sz="1200"/>
            </a:lvl2pPr>
          </a:lstStyle>
          <a:p>
            <a:pPr lvl="0"/>
            <a:r>
              <a:rPr lang="en-US"/>
              <a:t>Edit Master text styles</a:t>
            </a:r>
          </a:p>
          <a:p>
            <a:pPr lvl="1"/>
            <a:r>
              <a:rPr lang="en-US"/>
              <a:t>Second level</a:t>
            </a:r>
          </a:p>
        </p:txBody>
      </p:sp>
      <p:sp>
        <p:nvSpPr>
          <p:cNvPr id="16" name="Text Placeholder 7">
            <a:extLst>
              <a:ext uri="{FF2B5EF4-FFF2-40B4-BE49-F238E27FC236}">
                <a16:creationId xmlns:a16="http://schemas.microsoft.com/office/drawing/2014/main" id="{EEAB0330-0960-495D-9FAC-850DB0CAFFE5}"/>
              </a:ext>
            </a:extLst>
          </p:cNvPr>
          <p:cNvSpPr>
            <a:spLocks noGrp="1"/>
          </p:cNvSpPr>
          <p:nvPr>
            <p:ph type="body" sz="quarter" idx="25" hasCustomPrompt="1"/>
          </p:nvPr>
        </p:nvSpPr>
        <p:spPr>
          <a:xfrm>
            <a:off x="836614" y="2507927"/>
            <a:ext cx="1728216" cy="604730"/>
          </a:xfrm>
        </p:spPr>
        <p:txBody>
          <a:bodyPr lIns="36000" tIns="0" rIns="0" bIns="0" anchor="t" anchorCtr="0">
            <a:noAutofit/>
          </a:bodyPr>
          <a:lstStyle>
            <a:lvl1pPr marL="0" indent="0" algn="l">
              <a:buNone/>
              <a:defRPr sz="5000" b="1">
                <a:gradFill flip="none" rotWithShape="1">
                  <a:gsLst>
                    <a:gs pos="100000">
                      <a:schemeClr val="accent1">
                        <a:lumMod val="75000"/>
                      </a:schemeClr>
                    </a:gs>
                    <a:gs pos="0">
                      <a:schemeClr val="bg2"/>
                    </a:gs>
                  </a:gsLst>
                  <a:lin ang="10800000" scaled="1"/>
                  <a:tileRect/>
                </a:gradFill>
                <a:latin typeface="+mj-lt"/>
                <a:ea typeface="Tahoma" panose="020B0604030504040204" pitchFamily="34" charset="0"/>
                <a:cs typeface="Tahoma" panose="020B0604030504040204" pitchFamily="34" charset="0"/>
              </a:defRPr>
            </a:lvl1pPr>
          </a:lstStyle>
          <a:p>
            <a:pPr lvl="0"/>
            <a:r>
              <a:rPr lang="en-US" dirty="0"/>
              <a:t>20XX</a:t>
            </a:r>
            <a:endParaRPr lang="ru-RU" dirty="0"/>
          </a:p>
        </p:txBody>
      </p:sp>
      <p:sp>
        <p:nvSpPr>
          <p:cNvPr id="19" name="Text Placeholder 2">
            <a:extLst>
              <a:ext uri="{FF2B5EF4-FFF2-40B4-BE49-F238E27FC236}">
                <a16:creationId xmlns:a16="http://schemas.microsoft.com/office/drawing/2014/main" id="{91323B59-309B-4779-B127-7711E7D88F11}"/>
              </a:ext>
            </a:extLst>
          </p:cNvPr>
          <p:cNvSpPr>
            <a:spLocks noGrp="1"/>
          </p:cNvSpPr>
          <p:nvPr>
            <p:ph type="body" idx="32" hasCustomPrompt="1"/>
          </p:nvPr>
        </p:nvSpPr>
        <p:spPr>
          <a:xfrm>
            <a:off x="836614" y="3136120"/>
            <a:ext cx="1728216" cy="228986"/>
          </a:xfrm>
        </p:spPr>
        <p:txBody>
          <a:bodyPr lIns="36000" tIns="0" rIns="0" bIns="0" anchor="t" anchorCtr="0">
            <a:normAutofit/>
          </a:bodyPr>
          <a:lstStyle>
            <a:lvl1pPr marL="0" indent="0">
              <a:buNone/>
              <a:defRPr sz="1400" b="0">
                <a:solidFill>
                  <a:schemeClr val="tx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Month</a:t>
            </a:r>
          </a:p>
        </p:txBody>
      </p:sp>
      <p:sp>
        <p:nvSpPr>
          <p:cNvPr id="8" name="Rectangle 7">
            <a:extLst>
              <a:ext uri="{FF2B5EF4-FFF2-40B4-BE49-F238E27FC236}">
                <a16:creationId xmlns:a16="http://schemas.microsoft.com/office/drawing/2014/main" id="{AA57E6D8-B21E-4D49-AF8E-C735B517506B}"/>
              </a:ext>
            </a:extLst>
          </p:cNvPr>
          <p:cNvSpPr/>
          <p:nvPr userDrawn="1"/>
        </p:nvSpPr>
        <p:spPr>
          <a:xfrm>
            <a:off x="0" y="3623709"/>
            <a:ext cx="12192000" cy="54864"/>
          </a:xfrm>
          <a:prstGeom prst="rect">
            <a:avLst/>
          </a:prstGeom>
          <a:gradFill>
            <a:gsLst>
              <a:gs pos="100000">
                <a:srgbClr val="6D3B4F"/>
              </a:gs>
              <a:gs pos="0">
                <a:schemeClr val="bg2"/>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u-RU" dirty="0"/>
          </a:p>
        </p:txBody>
      </p:sp>
      <p:sp>
        <p:nvSpPr>
          <p:cNvPr id="11" name="Oval 10">
            <a:extLst>
              <a:ext uri="{FF2B5EF4-FFF2-40B4-BE49-F238E27FC236}">
                <a16:creationId xmlns:a16="http://schemas.microsoft.com/office/drawing/2014/main" id="{02CECCEB-7C61-48C7-8F81-9ECE7ABA9E67}"/>
              </a:ext>
            </a:extLst>
          </p:cNvPr>
          <p:cNvSpPr/>
          <p:nvPr userDrawn="1"/>
        </p:nvSpPr>
        <p:spPr>
          <a:xfrm>
            <a:off x="852661" y="3559701"/>
            <a:ext cx="182880" cy="18288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u-RU" dirty="0"/>
          </a:p>
        </p:txBody>
      </p:sp>
      <p:sp>
        <p:nvSpPr>
          <p:cNvPr id="23" name="Text Placeholder 2">
            <a:extLst>
              <a:ext uri="{FF2B5EF4-FFF2-40B4-BE49-F238E27FC236}">
                <a16:creationId xmlns:a16="http://schemas.microsoft.com/office/drawing/2014/main" id="{397F8095-EAF8-4F5A-B2A6-0476B8D2EAF0}"/>
              </a:ext>
            </a:extLst>
          </p:cNvPr>
          <p:cNvSpPr>
            <a:spLocks noGrp="1"/>
          </p:cNvSpPr>
          <p:nvPr>
            <p:ph type="body" idx="33" hasCustomPrompt="1"/>
          </p:nvPr>
        </p:nvSpPr>
        <p:spPr>
          <a:xfrm>
            <a:off x="9588108" y="3891527"/>
            <a:ext cx="1728216" cy="334918"/>
          </a:xfrm>
        </p:spPr>
        <p:txBody>
          <a:bodyPr lIns="36000" tIns="0" rIns="0" bIns="0" anchor="b">
            <a:normAutofit/>
          </a:bodyPr>
          <a:lstStyle>
            <a:lvl1pPr marL="0" indent="0">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text</a:t>
            </a:r>
          </a:p>
        </p:txBody>
      </p:sp>
      <p:sp>
        <p:nvSpPr>
          <p:cNvPr id="24" name="Text Placeholder 11">
            <a:extLst>
              <a:ext uri="{FF2B5EF4-FFF2-40B4-BE49-F238E27FC236}">
                <a16:creationId xmlns:a16="http://schemas.microsoft.com/office/drawing/2014/main" id="{FB58FA02-066D-4A4D-BFEA-4ABCF3B550BE}"/>
              </a:ext>
            </a:extLst>
          </p:cNvPr>
          <p:cNvSpPr>
            <a:spLocks noGrp="1"/>
          </p:cNvSpPr>
          <p:nvPr>
            <p:ph type="body" sz="quarter" idx="34"/>
          </p:nvPr>
        </p:nvSpPr>
        <p:spPr>
          <a:xfrm>
            <a:off x="9588108" y="4276617"/>
            <a:ext cx="1728216" cy="1142011"/>
          </a:xfrm>
        </p:spPr>
        <p:txBody>
          <a:bodyPr lIns="36000" tIns="0" rIns="0" bIns="0">
            <a:normAutofit/>
          </a:bodyPr>
          <a:lstStyle>
            <a:lvl1pPr marL="0" indent="0">
              <a:buClr>
                <a:schemeClr val="tx2"/>
              </a:buClr>
              <a:buSzPct val="125000"/>
              <a:buFont typeface="Wingdings" panose="05000000000000000000" pitchFamily="2" charset="2"/>
              <a:buNone/>
              <a:defRPr sz="1200"/>
            </a:lvl1pPr>
            <a:lvl2pPr marL="457200" indent="0">
              <a:buClr>
                <a:schemeClr val="tx2"/>
              </a:buClr>
              <a:buSzPct val="125000"/>
              <a:buFont typeface="Wingdings" panose="05000000000000000000" pitchFamily="2" charset="2"/>
              <a:buNone/>
              <a:defRPr sz="1200"/>
            </a:lvl2pPr>
          </a:lstStyle>
          <a:p>
            <a:pPr lvl="0"/>
            <a:r>
              <a:rPr lang="en-US"/>
              <a:t>Edit Master text styles</a:t>
            </a:r>
          </a:p>
          <a:p>
            <a:pPr lvl="1"/>
            <a:r>
              <a:rPr lang="en-US"/>
              <a:t>Second level</a:t>
            </a:r>
          </a:p>
        </p:txBody>
      </p:sp>
      <p:sp>
        <p:nvSpPr>
          <p:cNvPr id="25" name="Text Placeholder 7">
            <a:extLst>
              <a:ext uri="{FF2B5EF4-FFF2-40B4-BE49-F238E27FC236}">
                <a16:creationId xmlns:a16="http://schemas.microsoft.com/office/drawing/2014/main" id="{83A77CFD-3FEF-4E6F-BC4F-8ED7F101103B}"/>
              </a:ext>
            </a:extLst>
          </p:cNvPr>
          <p:cNvSpPr>
            <a:spLocks noGrp="1"/>
          </p:cNvSpPr>
          <p:nvPr>
            <p:ph type="body" sz="quarter" idx="35" hasCustomPrompt="1"/>
          </p:nvPr>
        </p:nvSpPr>
        <p:spPr>
          <a:xfrm>
            <a:off x="9588108" y="2507927"/>
            <a:ext cx="1728216" cy="604730"/>
          </a:xfrm>
        </p:spPr>
        <p:txBody>
          <a:bodyPr lIns="36000" tIns="0" rIns="0" bIns="0" anchor="t" anchorCtr="0">
            <a:noAutofit/>
          </a:bodyPr>
          <a:lstStyle>
            <a:lvl1pPr marL="0" indent="0" algn="l">
              <a:buNone/>
              <a:defRPr sz="5000" b="1">
                <a:gradFill flip="none" rotWithShape="1">
                  <a:gsLst>
                    <a:gs pos="100000">
                      <a:schemeClr val="accent1">
                        <a:lumMod val="75000"/>
                      </a:schemeClr>
                    </a:gs>
                    <a:gs pos="0">
                      <a:schemeClr val="bg2"/>
                    </a:gs>
                  </a:gsLst>
                  <a:lin ang="10800000" scaled="1"/>
                  <a:tileRect/>
                </a:gradFill>
                <a:latin typeface="+mj-lt"/>
                <a:ea typeface="Tahoma" panose="020B0604030504040204" pitchFamily="34" charset="0"/>
                <a:cs typeface="Tahoma" panose="020B0604030504040204" pitchFamily="34" charset="0"/>
              </a:defRPr>
            </a:lvl1pPr>
          </a:lstStyle>
          <a:p>
            <a:pPr lvl="0"/>
            <a:r>
              <a:rPr lang="en-US" dirty="0"/>
              <a:t>20XX</a:t>
            </a:r>
            <a:endParaRPr lang="ru-RU" dirty="0"/>
          </a:p>
        </p:txBody>
      </p:sp>
      <p:sp>
        <p:nvSpPr>
          <p:cNvPr id="28" name="Text Placeholder 2">
            <a:extLst>
              <a:ext uri="{FF2B5EF4-FFF2-40B4-BE49-F238E27FC236}">
                <a16:creationId xmlns:a16="http://schemas.microsoft.com/office/drawing/2014/main" id="{3D6E2C46-79E6-4C33-A9DE-9F0BE9199694}"/>
              </a:ext>
            </a:extLst>
          </p:cNvPr>
          <p:cNvSpPr>
            <a:spLocks noGrp="1"/>
          </p:cNvSpPr>
          <p:nvPr>
            <p:ph type="body" idx="36" hasCustomPrompt="1"/>
          </p:nvPr>
        </p:nvSpPr>
        <p:spPr>
          <a:xfrm>
            <a:off x="9588108" y="3136120"/>
            <a:ext cx="1728216" cy="228986"/>
          </a:xfrm>
        </p:spPr>
        <p:txBody>
          <a:bodyPr lIns="36000" tIns="0" rIns="0" bIns="0" anchor="t" anchorCtr="0">
            <a:normAutofit/>
          </a:bodyPr>
          <a:lstStyle>
            <a:lvl1pPr marL="0" indent="0">
              <a:buNone/>
              <a:defRPr sz="1400" b="0">
                <a:solidFill>
                  <a:schemeClr val="tx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Month</a:t>
            </a:r>
          </a:p>
        </p:txBody>
      </p:sp>
      <p:sp>
        <p:nvSpPr>
          <p:cNvPr id="29" name="Text Placeholder 2">
            <a:extLst>
              <a:ext uri="{FF2B5EF4-FFF2-40B4-BE49-F238E27FC236}">
                <a16:creationId xmlns:a16="http://schemas.microsoft.com/office/drawing/2014/main" id="{B18DF9D1-5757-4445-9078-38760F447FFE}"/>
              </a:ext>
            </a:extLst>
          </p:cNvPr>
          <p:cNvSpPr>
            <a:spLocks noGrp="1"/>
          </p:cNvSpPr>
          <p:nvPr>
            <p:ph type="body" idx="37" hasCustomPrompt="1"/>
          </p:nvPr>
        </p:nvSpPr>
        <p:spPr>
          <a:xfrm>
            <a:off x="3024487" y="3891527"/>
            <a:ext cx="1728216" cy="334918"/>
          </a:xfrm>
        </p:spPr>
        <p:txBody>
          <a:bodyPr lIns="36000" tIns="0" rIns="0" bIns="0" anchor="b">
            <a:normAutofit/>
          </a:bodyPr>
          <a:lstStyle>
            <a:lvl1pPr marL="0" indent="0">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text</a:t>
            </a:r>
          </a:p>
        </p:txBody>
      </p:sp>
      <p:sp>
        <p:nvSpPr>
          <p:cNvPr id="30" name="Text Placeholder 11">
            <a:extLst>
              <a:ext uri="{FF2B5EF4-FFF2-40B4-BE49-F238E27FC236}">
                <a16:creationId xmlns:a16="http://schemas.microsoft.com/office/drawing/2014/main" id="{993B8732-2AA4-40C3-A4A3-44C5803BDA1C}"/>
              </a:ext>
            </a:extLst>
          </p:cNvPr>
          <p:cNvSpPr>
            <a:spLocks noGrp="1"/>
          </p:cNvSpPr>
          <p:nvPr>
            <p:ph type="body" sz="quarter" idx="38"/>
          </p:nvPr>
        </p:nvSpPr>
        <p:spPr>
          <a:xfrm>
            <a:off x="3024487" y="4276617"/>
            <a:ext cx="1728216" cy="1142011"/>
          </a:xfrm>
        </p:spPr>
        <p:txBody>
          <a:bodyPr lIns="36000" tIns="0" rIns="0" bIns="0">
            <a:normAutofit/>
          </a:bodyPr>
          <a:lstStyle>
            <a:lvl1pPr marL="0" indent="0">
              <a:buClr>
                <a:schemeClr val="tx2"/>
              </a:buClr>
              <a:buSzPct val="125000"/>
              <a:buFont typeface="Wingdings" panose="05000000000000000000" pitchFamily="2" charset="2"/>
              <a:buNone/>
              <a:defRPr sz="1200"/>
            </a:lvl1pPr>
            <a:lvl2pPr marL="457200" indent="0">
              <a:buClr>
                <a:schemeClr val="tx2"/>
              </a:buClr>
              <a:buSzPct val="125000"/>
              <a:buFont typeface="Wingdings" panose="05000000000000000000" pitchFamily="2" charset="2"/>
              <a:buNone/>
              <a:defRPr sz="1200"/>
            </a:lvl2pPr>
          </a:lstStyle>
          <a:p>
            <a:pPr lvl="0"/>
            <a:r>
              <a:rPr lang="en-US"/>
              <a:t>Edit Master text styles</a:t>
            </a:r>
          </a:p>
          <a:p>
            <a:pPr lvl="1"/>
            <a:r>
              <a:rPr lang="en-US"/>
              <a:t>Second level</a:t>
            </a:r>
          </a:p>
        </p:txBody>
      </p:sp>
      <p:sp>
        <p:nvSpPr>
          <p:cNvPr id="31" name="Text Placeholder 7">
            <a:extLst>
              <a:ext uri="{FF2B5EF4-FFF2-40B4-BE49-F238E27FC236}">
                <a16:creationId xmlns:a16="http://schemas.microsoft.com/office/drawing/2014/main" id="{11BFD035-7AF1-47EA-9F1C-AE04879DA45D}"/>
              </a:ext>
            </a:extLst>
          </p:cNvPr>
          <p:cNvSpPr>
            <a:spLocks noGrp="1"/>
          </p:cNvSpPr>
          <p:nvPr>
            <p:ph type="body" sz="quarter" idx="39" hasCustomPrompt="1"/>
          </p:nvPr>
        </p:nvSpPr>
        <p:spPr>
          <a:xfrm>
            <a:off x="3024487" y="2507927"/>
            <a:ext cx="1728216" cy="604730"/>
          </a:xfrm>
        </p:spPr>
        <p:txBody>
          <a:bodyPr lIns="36000" tIns="0" rIns="0" bIns="0" anchor="t" anchorCtr="0">
            <a:noAutofit/>
          </a:bodyPr>
          <a:lstStyle>
            <a:lvl1pPr marL="0" indent="0" algn="l">
              <a:buNone/>
              <a:defRPr sz="5000" b="1">
                <a:gradFill flip="none" rotWithShape="1">
                  <a:gsLst>
                    <a:gs pos="100000">
                      <a:schemeClr val="accent1">
                        <a:lumMod val="75000"/>
                      </a:schemeClr>
                    </a:gs>
                    <a:gs pos="0">
                      <a:schemeClr val="bg2"/>
                    </a:gs>
                  </a:gsLst>
                  <a:lin ang="10800000" scaled="1"/>
                  <a:tileRect/>
                </a:gradFill>
                <a:latin typeface="+mj-lt"/>
                <a:ea typeface="Tahoma" panose="020B0604030504040204" pitchFamily="34" charset="0"/>
                <a:cs typeface="Tahoma" panose="020B0604030504040204" pitchFamily="34" charset="0"/>
              </a:defRPr>
            </a:lvl1pPr>
          </a:lstStyle>
          <a:p>
            <a:pPr lvl="0"/>
            <a:r>
              <a:rPr lang="en-US" dirty="0"/>
              <a:t>20XX</a:t>
            </a:r>
            <a:endParaRPr lang="ru-RU" dirty="0"/>
          </a:p>
        </p:txBody>
      </p:sp>
      <p:sp>
        <p:nvSpPr>
          <p:cNvPr id="32" name="Text Placeholder 2">
            <a:extLst>
              <a:ext uri="{FF2B5EF4-FFF2-40B4-BE49-F238E27FC236}">
                <a16:creationId xmlns:a16="http://schemas.microsoft.com/office/drawing/2014/main" id="{C0720D82-39E2-490D-913A-B6DA31CAC2BD}"/>
              </a:ext>
            </a:extLst>
          </p:cNvPr>
          <p:cNvSpPr>
            <a:spLocks noGrp="1"/>
          </p:cNvSpPr>
          <p:nvPr>
            <p:ph type="body" idx="40" hasCustomPrompt="1"/>
          </p:nvPr>
        </p:nvSpPr>
        <p:spPr>
          <a:xfrm>
            <a:off x="3024487" y="3136120"/>
            <a:ext cx="1728216" cy="228986"/>
          </a:xfrm>
        </p:spPr>
        <p:txBody>
          <a:bodyPr lIns="36000" tIns="0" rIns="0" bIns="0" anchor="t" anchorCtr="0">
            <a:normAutofit/>
          </a:bodyPr>
          <a:lstStyle>
            <a:lvl1pPr marL="0" indent="0">
              <a:buNone/>
              <a:defRPr sz="1400" b="0">
                <a:solidFill>
                  <a:schemeClr val="tx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Month</a:t>
            </a:r>
          </a:p>
        </p:txBody>
      </p:sp>
      <p:sp>
        <p:nvSpPr>
          <p:cNvPr id="33" name="Text Placeholder 2">
            <a:extLst>
              <a:ext uri="{FF2B5EF4-FFF2-40B4-BE49-F238E27FC236}">
                <a16:creationId xmlns:a16="http://schemas.microsoft.com/office/drawing/2014/main" id="{F8CB98AA-B672-4560-9A4C-F0E472D7D508}"/>
              </a:ext>
            </a:extLst>
          </p:cNvPr>
          <p:cNvSpPr>
            <a:spLocks noGrp="1"/>
          </p:cNvSpPr>
          <p:nvPr>
            <p:ph type="body" idx="41" hasCustomPrompt="1"/>
          </p:nvPr>
        </p:nvSpPr>
        <p:spPr>
          <a:xfrm>
            <a:off x="5212360" y="3891527"/>
            <a:ext cx="1728216" cy="334918"/>
          </a:xfrm>
        </p:spPr>
        <p:txBody>
          <a:bodyPr lIns="36000" tIns="0" rIns="0" bIns="0" anchor="b">
            <a:normAutofit/>
          </a:bodyPr>
          <a:lstStyle>
            <a:lvl1pPr marL="0" indent="0">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text</a:t>
            </a:r>
          </a:p>
        </p:txBody>
      </p:sp>
      <p:sp>
        <p:nvSpPr>
          <p:cNvPr id="34" name="Text Placeholder 11">
            <a:extLst>
              <a:ext uri="{FF2B5EF4-FFF2-40B4-BE49-F238E27FC236}">
                <a16:creationId xmlns:a16="http://schemas.microsoft.com/office/drawing/2014/main" id="{051BF3E5-DBCA-46BD-A139-755813ECCCCA}"/>
              </a:ext>
            </a:extLst>
          </p:cNvPr>
          <p:cNvSpPr>
            <a:spLocks noGrp="1"/>
          </p:cNvSpPr>
          <p:nvPr>
            <p:ph type="body" sz="quarter" idx="42"/>
          </p:nvPr>
        </p:nvSpPr>
        <p:spPr>
          <a:xfrm>
            <a:off x="5212360" y="4276617"/>
            <a:ext cx="1728216" cy="1142011"/>
          </a:xfrm>
        </p:spPr>
        <p:txBody>
          <a:bodyPr lIns="36000" tIns="0" rIns="0" bIns="0">
            <a:normAutofit/>
          </a:bodyPr>
          <a:lstStyle>
            <a:lvl1pPr marL="0" indent="0">
              <a:buClr>
                <a:schemeClr val="tx2"/>
              </a:buClr>
              <a:buSzPct val="125000"/>
              <a:buFont typeface="Wingdings" panose="05000000000000000000" pitchFamily="2" charset="2"/>
              <a:buNone/>
              <a:defRPr sz="1200"/>
            </a:lvl1pPr>
            <a:lvl2pPr marL="457200" indent="0">
              <a:buClr>
                <a:schemeClr val="tx2"/>
              </a:buClr>
              <a:buSzPct val="125000"/>
              <a:buFont typeface="Wingdings" panose="05000000000000000000" pitchFamily="2" charset="2"/>
              <a:buNone/>
              <a:defRPr sz="1200"/>
            </a:lvl2pPr>
          </a:lstStyle>
          <a:p>
            <a:pPr lvl="0"/>
            <a:r>
              <a:rPr lang="en-US"/>
              <a:t>Edit Master text styles</a:t>
            </a:r>
          </a:p>
          <a:p>
            <a:pPr lvl="1"/>
            <a:r>
              <a:rPr lang="en-US"/>
              <a:t>Second level</a:t>
            </a:r>
          </a:p>
        </p:txBody>
      </p:sp>
      <p:sp>
        <p:nvSpPr>
          <p:cNvPr id="35" name="Text Placeholder 7">
            <a:extLst>
              <a:ext uri="{FF2B5EF4-FFF2-40B4-BE49-F238E27FC236}">
                <a16:creationId xmlns:a16="http://schemas.microsoft.com/office/drawing/2014/main" id="{4E2B5368-5C92-477C-B64A-0B1236EC4718}"/>
              </a:ext>
            </a:extLst>
          </p:cNvPr>
          <p:cNvSpPr>
            <a:spLocks noGrp="1"/>
          </p:cNvSpPr>
          <p:nvPr>
            <p:ph type="body" sz="quarter" idx="43" hasCustomPrompt="1"/>
          </p:nvPr>
        </p:nvSpPr>
        <p:spPr>
          <a:xfrm>
            <a:off x="5212360" y="2507927"/>
            <a:ext cx="1728216" cy="604730"/>
          </a:xfrm>
        </p:spPr>
        <p:txBody>
          <a:bodyPr lIns="36000" tIns="0" rIns="0" bIns="0" anchor="t" anchorCtr="0">
            <a:noAutofit/>
          </a:bodyPr>
          <a:lstStyle>
            <a:lvl1pPr marL="0" indent="0" algn="l">
              <a:buNone/>
              <a:defRPr sz="5000" b="1">
                <a:gradFill flip="none" rotWithShape="1">
                  <a:gsLst>
                    <a:gs pos="100000">
                      <a:schemeClr val="accent1">
                        <a:lumMod val="75000"/>
                      </a:schemeClr>
                    </a:gs>
                    <a:gs pos="0">
                      <a:schemeClr val="bg2"/>
                    </a:gs>
                  </a:gsLst>
                  <a:lin ang="10800000" scaled="1"/>
                  <a:tileRect/>
                </a:gradFill>
                <a:latin typeface="+mj-lt"/>
                <a:ea typeface="Tahoma" panose="020B0604030504040204" pitchFamily="34" charset="0"/>
                <a:cs typeface="Tahoma" panose="020B0604030504040204" pitchFamily="34" charset="0"/>
              </a:defRPr>
            </a:lvl1pPr>
          </a:lstStyle>
          <a:p>
            <a:pPr lvl="0"/>
            <a:r>
              <a:rPr lang="en-US" dirty="0"/>
              <a:t>20XX</a:t>
            </a:r>
            <a:endParaRPr lang="ru-RU" dirty="0"/>
          </a:p>
        </p:txBody>
      </p:sp>
      <p:sp>
        <p:nvSpPr>
          <p:cNvPr id="36" name="Text Placeholder 2">
            <a:extLst>
              <a:ext uri="{FF2B5EF4-FFF2-40B4-BE49-F238E27FC236}">
                <a16:creationId xmlns:a16="http://schemas.microsoft.com/office/drawing/2014/main" id="{11C29312-F699-465F-96BC-B65A2C3356B5}"/>
              </a:ext>
            </a:extLst>
          </p:cNvPr>
          <p:cNvSpPr>
            <a:spLocks noGrp="1"/>
          </p:cNvSpPr>
          <p:nvPr>
            <p:ph type="body" idx="44" hasCustomPrompt="1"/>
          </p:nvPr>
        </p:nvSpPr>
        <p:spPr>
          <a:xfrm>
            <a:off x="5212360" y="3136120"/>
            <a:ext cx="1728216" cy="228986"/>
          </a:xfrm>
        </p:spPr>
        <p:txBody>
          <a:bodyPr lIns="36000" tIns="0" rIns="0" bIns="0" anchor="t" anchorCtr="0">
            <a:normAutofit/>
          </a:bodyPr>
          <a:lstStyle>
            <a:lvl1pPr marL="0" indent="0">
              <a:buNone/>
              <a:defRPr sz="1400" b="0">
                <a:solidFill>
                  <a:schemeClr val="tx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Month</a:t>
            </a:r>
          </a:p>
        </p:txBody>
      </p:sp>
      <p:sp>
        <p:nvSpPr>
          <p:cNvPr id="37" name="Text Placeholder 2">
            <a:extLst>
              <a:ext uri="{FF2B5EF4-FFF2-40B4-BE49-F238E27FC236}">
                <a16:creationId xmlns:a16="http://schemas.microsoft.com/office/drawing/2014/main" id="{D613D924-E33A-4DAE-B253-E9668378EC73}"/>
              </a:ext>
            </a:extLst>
          </p:cNvPr>
          <p:cNvSpPr>
            <a:spLocks noGrp="1"/>
          </p:cNvSpPr>
          <p:nvPr>
            <p:ph type="body" idx="45" hasCustomPrompt="1"/>
          </p:nvPr>
        </p:nvSpPr>
        <p:spPr>
          <a:xfrm>
            <a:off x="7400234" y="3891527"/>
            <a:ext cx="1728216" cy="334918"/>
          </a:xfrm>
        </p:spPr>
        <p:txBody>
          <a:bodyPr lIns="36000" tIns="0" rIns="0" bIns="0" anchor="b">
            <a:normAutofit/>
          </a:bodyPr>
          <a:lstStyle>
            <a:lvl1pPr marL="0" indent="0">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text</a:t>
            </a:r>
          </a:p>
        </p:txBody>
      </p:sp>
      <p:sp>
        <p:nvSpPr>
          <p:cNvPr id="38" name="Text Placeholder 11">
            <a:extLst>
              <a:ext uri="{FF2B5EF4-FFF2-40B4-BE49-F238E27FC236}">
                <a16:creationId xmlns:a16="http://schemas.microsoft.com/office/drawing/2014/main" id="{4C346CE6-85D2-4744-ABBA-4EB5E51EB80F}"/>
              </a:ext>
            </a:extLst>
          </p:cNvPr>
          <p:cNvSpPr>
            <a:spLocks noGrp="1"/>
          </p:cNvSpPr>
          <p:nvPr>
            <p:ph type="body" sz="quarter" idx="46"/>
          </p:nvPr>
        </p:nvSpPr>
        <p:spPr>
          <a:xfrm>
            <a:off x="7400234" y="4276617"/>
            <a:ext cx="1728216" cy="1142011"/>
          </a:xfrm>
        </p:spPr>
        <p:txBody>
          <a:bodyPr lIns="36000" tIns="0" rIns="0" bIns="0">
            <a:normAutofit/>
          </a:bodyPr>
          <a:lstStyle>
            <a:lvl1pPr marL="0" indent="0">
              <a:buClr>
                <a:schemeClr val="tx2"/>
              </a:buClr>
              <a:buSzPct val="125000"/>
              <a:buFont typeface="Wingdings" panose="05000000000000000000" pitchFamily="2" charset="2"/>
              <a:buNone/>
              <a:defRPr sz="1200"/>
            </a:lvl1pPr>
            <a:lvl2pPr marL="457200" indent="0">
              <a:buClr>
                <a:schemeClr val="tx2"/>
              </a:buClr>
              <a:buSzPct val="125000"/>
              <a:buFont typeface="Wingdings" panose="05000000000000000000" pitchFamily="2" charset="2"/>
              <a:buNone/>
              <a:defRPr sz="1200"/>
            </a:lvl2pPr>
          </a:lstStyle>
          <a:p>
            <a:pPr lvl="0"/>
            <a:r>
              <a:rPr lang="en-US"/>
              <a:t>Edit Master text styles</a:t>
            </a:r>
          </a:p>
          <a:p>
            <a:pPr lvl="1"/>
            <a:r>
              <a:rPr lang="en-US"/>
              <a:t>Second level</a:t>
            </a:r>
          </a:p>
        </p:txBody>
      </p:sp>
      <p:sp>
        <p:nvSpPr>
          <p:cNvPr id="39" name="Text Placeholder 7">
            <a:extLst>
              <a:ext uri="{FF2B5EF4-FFF2-40B4-BE49-F238E27FC236}">
                <a16:creationId xmlns:a16="http://schemas.microsoft.com/office/drawing/2014/main" id="{0D7E5C35-923C-473E-8BB9-F2F1AB3A2BB4}"/>
              </a:ext>
            </a:extLst>
          </p:cNvPr>
          <p:cNvSpPr>
            <a:spLocks noGrp="1"/>
          </p:cNvSpPr>
          <p:nvPr>
            <p:ph type="body" sz="quarter" idx="47" hasCustomPrompt="1"/>
          </p:nvPr>
        </p:nvSpPr>
        <p:spPr>
          <a:xfrm>
            <a:off x="7400234" y="2507927"/>
            <a:ext cx="1728216" cy="604730"/>
          </a:xfrm>
        </p:spPr>
        <p:txBody>
          <a:bodyPr lIns="36000" tIns="0" rIns="0" bIns="0" anchor="t" anchorCtr="0">
            <a:noAutofit/>
          </a:bodyPr>
          <a:lstStyle>
            <a:lvl1pPr marL="0" indent="0" algn="l">
              <a:buNone/>
              <a:defRPr sz="5000" b="1">
                <a:gradFill flip="none" rotWithShape="1">
                  <a:gsLst>
                    <a:gs pos="100000">
                      <a:schemeClr val="accent1">
                        <a:lumMod val="75000"/>
                      </a:schemeClr>
                    </a:gs>
                    <a:gs pos="0">
                      <a:schemeClr val="bg2"/>
                    </a:gs>
                  </a:gsLst>
                  <a:lin ang="10800000" scaled="1"/>
                  <a:tileRect/>
                </a:gradFill>
                <a:latin typeface="+mj-lt"/>
                <a:ea typeface="Tahoma" panose="020B0604030504040204" pitchFamily="34" charset="0"/>
                <a:cs typeface="Tahoma" panose="020B0604030504040204" pitchFamily="34" charset="0"/>
              </a:defRPr>
            </a:lvl1pPr>
          </a:lstStyle>
          <a:p>
            <a:pPr lvl="0"/>
            <a:r>
              <a:rPr lang="en-US" dirty="0"/>
              <a:t>20XX</a:t>
            </a:r>
            <a:endParaRPr lang="ru-RU" dirty="0"/>
          </a:p>
        </p:txBody>
      </p:sp>
      <p:sp>
        <p:nvSpPr>
          <p:cNvPr id="40" name="Text Placeholder 2">
            <a:extLst>
              <a:ext uri="{FF2B5EF4-FFF2-40B4-BE49-F238E27FC236}">
                <a16:creationId xmlns:a16="http://schemas.microsoft.com/office/drawing/2014/main" id="{756DD156-6646-433D-ABE8-CB244D53D6C1}"/>
              </a:ext>
            </a:extLst>
          </p:cNvPr>
          <p:cNvSpPr>
            <a:spLocks noGrp="1"/>
          </p:cNvSpPr>
          <p:nvPr>
            <p:ph type="body" idx="48" hasCustomPrompt="1"/>
          </p:nvPr>
        </p:nvSpPr>
        <p:spPr>
          <a:xfrm>
            <a:off x="7400234" y="3136120"/>
            <a:ext cx="1728216" cy="228986"/>
          </a:xfrm>
        </p:spPr>
        <p:txBody>
          <a:bodyPr lIns="36000" tIns="0" rIns="0" bIns="0" anchor="t" anchorCtr="0">
            <a:normAutofit/>
          </a:bodyPr>
          <a:lstStyle>
            <a:lvl1pPr marL="0" indent="0">
              <a:buNone/>
              <a:defRPr sz="1400" b="0">
                <a:solidFill>
                  <a:schemeClr val="tx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Month</a:t>
            </a:r>
          </a:p>
        </p:txBody>
      </p:sp>
      <p:sp>
        <p:nvSpPr>
          <p:cNvPr id="41" name="Oval 40">
            <a:extLst>
              <a:ext uri="{FF2B5EF4-FFF2-40B4-BE49-F238E27FC236}">
                <a16:creationId xmlns:a16="http://schemas.microsoft.com/office/drawing/2014/main" id="{AC33C4CE-CEA6-4AC9-B1DB-8224A4517350}"/>
              </a:ext>
            </a:extLst>
          </p:cNvPr>
          <p:cNvSpPr/>
          <p:nvPr userDrawn="1"/>
        </p:nvSpPr>
        <p:spPr>
          <a:xfrm>
            <a:off x="3039908" y="3559701"/>
            <a:ext cx="182880" cy="18288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u-RU" dirty="0"/>
          </a:p>
        </p:txBody>
      </p:sp>
      <p:sp>
        <p:nvSpPr>
          <p:cNvPr id="42" name="Oval 41">
            <a:extLst>
              <a:ext uri="{FF2B5EF4-FFF2-40B4-BE49-F238E27FC236}">
                <a16:creationId xmlns:a16="http://schemas.microsoft.com/office/drawing/2014/main" id="{371AA6E8-880E-404C-8BCA-7949D28E7AF8}"/>
              </a:ext>
            </a:extLst>
          </p:cNvPr>
          <p:cNvSpPr/>
          <p:nvPr userDrawn="1"/>
        </p:nvSpPr>
        <p:spPr>
          <a:xfrm>
            <a:off x="5227155" y="3559701"/>
            <a:ext cx="182880" cy="18288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u-RU" dirty="0"/>
          </a:p>
        </p:txBody>
      </p:sp>
      <p:sp>
        <p:nvSpPr>
          <p:cNvPr id="43" name="Oval 42">
            <a:extLst>
              <a:ext uri="{FF2B5EF4-FFF2-40B4-BE49-F238E27FC236}">
                <a16:creationId xmlns:a16="http://schemas.microsoft.com/office/drawing/2014/main" id="{D7D3B90E-8FC3-4B84-A2BB-8862D5EC070B}"/>
              </a:ext>
            </a:extLst>
          </p:cNvPr>
          <p:cNvSpPr/>
          <p:nvPr userDrawn="1"/>
        </p:nvSpPr>
        <p:spPr>
          <a:xfrm>
            <a:off x="7414402" y="3559701"/>
            <a:ext cx="182880" cy="18288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u-RU" dirty="0"/>
          </a:p>
        </p:txBody>
      </p:sp>
      <p:sp>
        <p:nvSpPr>
          <p:cNvPr id="44" name="Oval 43">
            <a:extLst>
              <a:ext uri="{FF2B5EF4-FFF2-40B4-BE49-F238E27FC236}">
                <a16:creationId xmlns:a16="http://schemas.microsoft.com/office/drawing/2014/main" id="{43E9DB54-6797-4300-B6CA-0A9CF186B458}"/>
              </a:ext>
            </a:extLst>
          </p:cNvPr>
          <p:cNvSpPr/>
          <p:nvPr userDrawn="1"/>
        </p:nvSpPr>
        <p:spPr>
          <a:xfrm>
            <a:off x="9601649" y="3559701"/>
            <a:ext cx="182880" cy="18288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u-RU" dirty="0"/>
          </a:p>
        </p:txBody>
      </p:sp>
      <p:sp>
        <p:nvSpPr>
          <p:cNvPr id="45" name="Picture Placeholder 11">
            <a:extLst>
              <a:ext uri="{FF2B5EF4-FFF2-40B4-BE49-F238E27FC236}">
                <a16:creationId xmlns:a16="http://schemas.microsoft.com/office/drawing/2014/main" id="{48D7F0F9-4118-4257-9D45-A5772C2110D7}"/>
              </a:ext>
            </a:extLst>
          </p:cNvPr>
          <p:cNvSpPr>
            <a:spLocks noGrp="1"/>
          </p:cNvSpPr>
          <p:nvPr>
            <p:ph type="pic" sz="quarter" idx="49"/>
          </p:nvPr>
        </p:nvSpPr>
        <p:spPr>
          <a:xfrm>
            <a:off x="10529940" y="742867"/>
            <a:ext cx="786384" cy="521208"/>
          </a:xfrm>
          <a:ln w="6350">
            <a:solidFill>
              <a:schemeClr val="accent5">
                <a:alpha val="50000"/>
              </a:schemeClr>
            </a:solidFill>
          </a:ln>
        </p:spPr>
        <p:txBody>
          <a:bodyPr anchor="ctr" anchorCtr="0">
            <a:noAutofit/>
          </a:bodyPr>
          <a:lstStyle>
            <a:lvl1pPr marL="0" indent="0" algn="ctr">
              <a:buNone/>
              <a:defRPr sz="1000"/>
            </a:lvl1pPr>
          </a:lstStyle>
          <a:p>
            <a:r>
              <a:rPr lang="en-US"/>
              <a:t>Click icon to add picture</a:t>
            </a:r>
            <a:endParaRPr lang="ru-RU" dirty="0"/>
          </a:p>
        </p:txBody>
      </p:sp>
    </p:spTree>
    <p:extLst>
      <p:ext uri="{BB962C8B-B14F-4D97-AF65-F5344CB8AC3E}">
        <p14:creationId xmlns:p14="http://schemas.microsoft.com/office/powerpoint/2010/main" val="3653207624"/>
      </p:ext>
    </p:extLst>
  </p:cSld>
  <p:clrMapOvr>
    <a:masterClrMapping/>
  </p:clrMapOvr>
  <p:extLst mod="1">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131326-08A9-441D-B1A8-66271415853E}"/>
              </a:ext>
            </a:extLst>
          </p:cNvPr>
          <p:cNvSpPr>
            <a:spLocks noGrp="1"/>
          </p:cNvSpPr>
          <p:nvPr>
            <p:ph type="title" hasCustomPrompt="1"/>
          </p:nvPr>
        </p:nvSpPr>
        <p:spPr>
          <a:xfrm>
            <a:off x="836614" y="740998"/>
            <a:ext cx="2759105" cy="568800"/>
          </a:xfrm>
        </p:spPr>
        <p:txBody>
          <a:bodyPr lIns="36000" tIns="0" rIns="0" bIns="0">
            <a:noAutofit/>
          </a:bodyPr>
          <a:lstStyle/>
          <a:p>
            <a:r>
              <a:rPr lang="en-US" dirty="0"/>
              <a:t>Title Here</a:t>
            </a:r>
            <a:endParaRPr lang="ru-RU" dirty="0"/>
          </a:p>
        </p:txBody>
      </p:sp>
      <p:sp>
        <p:nvSpPr>
          <p:cNvPr id="3" name="Date Placeholder 2">
            <a:extLst>
              <a:ext uri="{FF2B5EF4-FFF2-40B4-BE49-F238E27FC236}">
                <a16:creationId xmlns:a16="http://schemas.microsoft.com/office/drawing/2014/main" id="{D99C403B-F50A-4124-BE88-55C843FAE49E}"/>
              </a:ext>
            </a:extLst>
          </p:cNvPr>
          <p:cNvSpPr>
            <a:spLocks noGrp="1"/>
          </p:cNvSpPr>
          <p:nvPr>
            <p:ph type="dt" sz="half" idx="10"/>
          </p:nvPr>
        </p:nvSpPr>
        <p:spPr/>
        <p:txBody>
          <a:bodyPr/>
          <a:lstStyle/>
          <a:p>
            <a:fld id="{011F8E8F-7A79-47A4-A23F-F3FD3E2A15F3}" type="datetime1">
              <a:rPr lang="en-US" smtClean="0"/>
              <a:t>5/1/19</a:t>
            </a:fld>
            <a:endParaRPr lang="ru-RU" dirty="0"/>
          </a:p>
        </p:txBody>
      </p:sp>
      <p:sp>
        <p:nvSpPr>
          <p:cNvPr id="4" name="Footer Placeholder 3">
            <a:extLst>
              <a:ext uri="{FF2B5EF4-FFF2-40B4-BE49-F238E27FC236}">
                <a16:creationId xmlns:a16="http://schemas.microsoft.com/office/drawing/2014/main" id="{F2A151E7-E2A1-4EA3-8293-FA9D289DF2F0}"/>
              </a:ext>
            </a:extLst>
          </p:cNvPr>
          <p:cNvSpPr>
            <a:spLocks noGrp="1"/>
          </p:cNvSpPr>
          <p:nvPr>
            <p:ph type="ftr" sz="quarter" idx="11"/>
          </p:nvPr>
        </p:nvSpPr>
        <p:spPr/>
        <p:txBody>
          <a:bodyPr/>
          <a:lstStyle/>
          <a:p>
            <a:r>
              <a:rPr lang="en-US" dirty="0"/>
              <a:t>ADD A FOOTER</a:t>
            </a:r>
            <a:endParaRPr lang="ru-RU" dirty="0"/>
          </a:p>
        </p:txBody>
      </p:sp>
      <p:sp>
        <p:nvSpPr>
          <p:cNvPr id="5" name="Slide Number Placeholder 4">
            <a:extLst>
              <a:ext uri="{FF2B5EF4-FFF2-40B4-BE49-F238E27FC236}">
                <a16:creationId xmlns:a16="http://schemas.microsoft.com/office/drawing/2014/main" id="{BBB57EB4-66F5-49E8-A8EF-39029E94BBFF}"/>
              </a:ext>
            </a:extLst>
          </p:cNvPr>
          <p:cNvSpPr>
            <a:spLocks noGrp="1"/>
          </p:cNvSpPr>
          <p:nvPr>
            <p:ph type="sldNum" sz="quarter" idx="12"/>
          </p:nvPr>
        </p:nvSpPr>
        <p:spPr/>
        <p:txBody>
          <a:bodyPr/>
          <a:lstStyle/>
          <a:p>
            <a:fld id="{3CE5352E-9B9F-4EDC-8769-7FA3D3F814C7}" type="slidenum">
              <a:rPr lang="ru-RU" smtClean="0"/>
              <a:pPr/>
              <a:t>‹#›</a:t>
            </a:fld>
            <a:endParaRPr lang="ru-RU" dirty="0"/>
          </a:p>
        </p:txBody>
      </p:sp>
      <p:sp>
        <p:nvSpPr>
          <p:cNvPr id="9" name="Text Placeholder 2">
            <a:extLst>
              <a:ext uri="{FF2B5EF4-FFF2-40B4-BE49-F238E27FC236}">
                <a16:creationId xmlns:a16="http://schemas.microsoft.com/office/drawing/2014/main" id="{1C91FD06-686C-4DAB-8F12-FBDE6BBF3144}"/>
              </a:ext>
            </a:extLst>
          </p:cNvPr>
          <p:cNvSpPr>
            <a:spLocks noGrp="1"/>
          </p:cNvSpPr>
          <p:nvPr>
            <p:ph type="body" idx="24"/>
          </p:nvPr>
        </p:nvSpPr>
        <p:spPr>
          <a:xfrm>
            <a:off x="836615" y="1377833"/>
            <a:ext cx="2760828" cy="1630062"/>
          </a:xfrm>
        </p:spPr>
        <p:txBody>
          <a:bodyPr lIns="36000" tIns="0" rIns="0" bIns="0">
            <a:normAutofit/>
          </a:bodyPr>
          <a:lstStyle>
            <a:lvl1pPr marL="0" indent="0" algn="l">
              <a:buNone/>
              <a:defRPr sz="18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10" name="Table Placeholder 9">
            <a:extLst>
              <a:ext uri="{FF2B5EF4-FFF2-40B4-BE49-F238E27FC236}">
                <a16:creationId xmlns:a16="http://schemas.microsoft.com/office/drawing/2014/main" id="{36EC64A7-7FE6-41B3-B27F-E6B0C0BAA1FD}"/>
              </a:ext>
            </a:extLst>
          </p:cNvPr>
          <p:cNvSpPr>
            <a:spLocks noGrp="1"/>
          </p:cNvSpPr>
          <p:nvPr>
            <p:ph type="tbl" sz="quarter" idx="25"/>
          </p:nvPr>
        </p:nvSpPr>
        <p:spPr>
          <a:xfrm>
            <a:off x="3983038" y="740998"/>
            <a:ext cx="6159583" cy="4650632"/>
          </a:xfrm>
        </p:spPr>
        <p:txBody>
          <a:bodyPr anchor="ctr" anchorCtr="0">
            <a:noAutofit/>
          </a:bodyPr>
          <a:lstStyle>
            <a:lvl1pPr marL="0" indent="0" algn="ctr">
              <a:buNone/>
              <a:defRPr sz="1800"/>
            </a:lvl1pPr>
          </a:lstStyle>
          <a:p>
            <a:r>
              <a:rPr lang="en-US"/>
              <a:t>Click icon to add table</a:t>
            </a:r>
            <a:endParaRPr lang="ru-RU" dirty="0"/>
          </a:p>
        </p:txBody>
      </p:sp>
      <p:sp>
        <p:nvSpPr>
          <p:cNvPr id="11" name="Picture Placeholder 11">
            <a:extLst>
              <a:ext uri="{FF2B5EF4-FFF2-40B4-BE49-F238E27FC236}">
                <a16:creationId xmlns:a16="http://schemas.microsoft.com/office/drawing/2014/main" id="{48D7F0F9-4118-4257-9D45-A5772C2110D7}"/>
              </a:ext>
            </a:extLst>
          </p:cNvPr>
          <p:cNvSpPr>
            <a:spLocks noGrp="1"/>
          </p:cNvSpPr>
          <p:nvPr>
            <p:ph type="pic" sz="quarter" idx="26"/>
          </p:nvPr>
        </p:nvSpPr>
        <p:spPr>
          <a:xfrm>
            <a:off x="10529940" y="742867"/>
            <a:ext cx="786384" cy="521208"/>
          </a:xfrm>
          <a:ln w="6350">
            <a:solidFill>
              <a:schemeClr val="accent5">
                <a:alpha val="50000"/>
              </a:schemeClr>
            </a:solidFill>
          </a:ln>
        </p:spPr>
        <p:txBody>
          <a:bodyPr anchor="ctr" anchorCtr="0">
            <a:noAutofit/>
          </a:bodyPr>
          <a:lstStyle>
            <a:lvl1pPr marL="0" indent="0" algn="ctr">
              <a:buNone/>
              <a:defRPr sz="1000"/>
            </a:lvl1pPr>
          </a:lstStyle>
          <a:p>
            <a:r>
              <a:rPr lang="en-US"/>
              <a:t>Click icon to add picture</a:t>
            </a:r>
            <a:endParaRPr lang="ru-RU" dirty="0"/>
          </a:p>
        </p:txBody>
      </p:sp>
    </p:spTree>
    <p:extLst>
      <p:ext uri="{BB962C8B-B14F-4D97-AF65-F5344CB8AC3E}">
        <p14:creationId xmlns:p14="http://schemas.microsoft.com/office/powerpoint/2010/main" val="1229157464"/>
      </p:ext>
    </p:extLst>
  </p:cSld>
  <p:clrMapOvr>
    <a:masterClrMapping/>
  </p:clrMapOvr>
  <p:extLst mod="1">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E320EF9D-83C9-45F8-AAA9-A9768470F99F}"/>
              </a:ext>
            </a:extLst>
          </p:cNvPr>
          <p:cNvSpPr/>
          <p:nvPr userDrawn="1"/>
        </p:nvSpPr>
        <p:spPr>
          <a:xfrm>
            <a:off x="0" y="1613512"/>
            <a:ext cx="12192000" cy="2743200"/>
          </a:xfrm>
          <a:prstGeom prst="rect">
            <a:avLst/>
          </a:prstGeom>
          <a:gradFill>
            <a:gsLst>
              <a:gs pos="0">
                <a:schemeClr val="accent1">
                  <a:lumMod val="75000"/>
                  <a:alpha val="20000"/>
                </a:schemeClr>
              </a:gs>
              <a:gs pos="100000">
                <a:schemeClr val="bg2">
                  <a:alpha val="2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12" name="Picture Placeholder 11">
            <a:extLst>
              <a:ext uri="{FF2B5EF4-FFF2-40B4-BE49-F238E27FC236}">
                <a16:creationId xmlns:a16="http://schemas.microsoft.com/office/drawing/2014/main" id="{9CB4EFCF-84EC-4420-9A2B-7C028E7505B0}"/>
              </a:ext>
            </a:extLst>
          </p:cNvPr>
          <p:cNvSpPr>
            <a:spLocks noGrp="1"/>
          </p:cNvSpPr>
          <p:nvPr>
            <p:ph type="pic" sz="quarter" idx="49"/>
          </p:nvPr>
        </p:nvSpPr>
        <p:spPr>
          <a:xfrm>
            <a:off x="4724400" y="1613512"/>
            <a:ext cx="2743200" cy="2743200"/>
          </a:xfrm>
        </p:spPr>
        <p:txBody>
          <a:bodyPr anchor="ctr" anchorCtr="0">
            <a:noAutofit/>
          </a:bodyPr>
          <a:lstStyle>
            <a:lvl1pPr marL="0" indent="0" algn="ctr">
              <a:buNone/>
              <a:defRPr sz="1800"/>
            </a:lvl1pPr>
          </a:lstStyle>
          <a:p>
            <a:r>
              <a:rPr lang="en-US"/>
              <a:t>Click icon to add picture</a:t>
            </a:r>
            <a:endParaRPr lang="ru-RU" dirty="0"/>
          </a:p>
        </p:txBody>
      </p:sp>
      <p:sp>
        <p:nvSpPr>
          <p:cNvPr id="42" name="Picture Placeholder 11">
            <a:extLst>
              <a:ext uri="{FF2B5EF4-FFF2-40B4-BE49-F238E27FC236}">
                <a16:creationId xmlns:a16="http://schemas.microsoft.com/office/drawing/2014/main" id="{3C20DBAD-9FE7-4F62-B952-1D72DC8B9A73}"/>
              </a:ext>
            </a:extLst>
          </p:cNvPr>
          <p:cNvSpPr>
            <a:spLocks noGrp="1"/>
          </p:cNvSpPr>
          <p:nvPr>
            <p:ph type="pic" sz="quarter" idx="50"/>
          </p:nvPr>
        </p:nvSpPr>
        <p:spPr>
          <a:xfrm>
            <a:off x="1981200" y="1613512"/>
            <a:ext cx="2743200" cy="2743200"/>
          </a:xfrm>
        </p:spPr>
        <p:txBody>
          <a:bodyPr anchor="ctr" anchorCtr="0">
            <a:noAutofit/>
          </a:bodyPr>
          <a:lstStyle>
            <a:lvl1pPr marL="0" indent="0" algn="ctr">
              <a:buNone/>
              <a:defRPr sz="1800"/>
            </a:lvl1pPr>
          </a:lstStyle>
          <a:p>
            <a:r>
              <a:rPr lang="en-US"/>
              <a:t>Click icon to add picture</a:t>
            </a:r>
            <a:endParaRPr lang="ru-RU" dirty="0"/>
          </a:p>
        </p:txBody>
      </p:sp>
      <p:sp>
        <p:nvSpPr>
          <p:cNvPr id="43" name="Picture Placeholder 11">
            <a:extLst>
              <a:ext uri="{FF2B5EF4-FFF2-40B4-BE49-F238E27FC236}">
                <a16:creationId xmlns:a16="http://schemas.microsoft.com/office/drawing/2014/main" id="{6AE95BF3-594D-4F6F-95D5-18D8A51D5197}"/>
              </a:ext>
            </a:extLst>
          </p:cNvPr>
          <p:cNvSpPr>
            <a:spLocks noGrp="1"/>
          </p:cNvSpPr>
          <p:nvPr>
            <p:ph type="pic" sz="quarter" idx="51"/>
          </p:nvPr>
        </p:nvSpPr>
        <p:spPr>
          <a:xfrm>
            <a:off x="7466232" y="1613512"/>
            <a:ext cx="2743200" cy="2743200"/>
          </a:xfrm>
        </p:spPr>
        <p:txBody>
          <a:bodyPr anchor="ctr" anchorCtr="0">
            <a:noAutofit/>
          </a:bodyPr>
          <a:lstStyle>
            <a:lvl1pPr marL="0" indent="0" algn="ctr">
              <a:buNone/>
              <a:defRPr sz="1800"/>
            </a:lvl1pPr>
          </a:lstStyle>
          <a:p>
            <a:r>
              <a:rPr lang="en-US"/>
              <a:t>Click icon to add picture</a:t>
            </a:r>
            <a:endParaRPr lang="ru-RU" dirty="0"/>
          </a:p>
        </p:txBody>
      </p:sp>
      <p:sp>
        <p:nvSpPr>
          <p:cNvPr id="2" name="Title 1">
            <a:extLst>
              <a:ext uri="{FF2B5EF4-FFF2-40B4-BE49-F238E27FC236}">
                <a16:creationId xmlns:a16="http://schemas.microsoft.com/office/drawing/2014/main" id="{17131326-08A9-441D-B1A8-66271415853E}"/>
              </a:ext>
            </a:extLst>
          </p:cNvPr>
          <p:cNvSpPr>
            <a:spLocks noGrp="1"/>
          </p:cNvSpPr>
          <p:nvPr>
            <p:ph type="title"/>
          </p:nvPr>
        </p:nvSpPr>
        <p:spPr>
          <a:xfrm>
            <a:off x="836614" y="740998"/>
            <a:ext cx="9535686" cy="568800"/>
          </a:xfrm>
        </p:spPr>
        <p:txBody>
          <a:bodyPr lIns="36000" tIns="0" rIns="0" bIns="0"/>
          <a:lstStyle/>
          <a:p>
            <a:r>
              <a:rPr lang="en-US"/>
              <a:t>Click to edit Master title style</a:t>
            </a:r>
            <a:endParaRPr lang="ru-RU" dirty="0"/>
          </a:p>
        </p:txBody>
      </p:sp>
      <p:sp>
        <p:nvSpPr>
          <p:cNvPr id="3" name="Date Placeholder 2">
            <a:extLst>
              <a:ext uri="{FF2B5EF4-FFF2-40B4-BE49-F238E27FC236}">
                <a16:creationId xmlns:a16="http://schemas.microsoft.com/office/drawing/2014/main" id="{D99C403B-F50A-4124-BE88-55C843FAE49E}"/>
              </a:ext>
            </a:extLst>
          </p:cNvPr>
          <p:cNvSpPr>
            <a:spLocks noGrp="1"/>
          </p:cNvSpPr>
          <p:nvPr>
            <p:ph type="dt" sz="half" idx="10"/>
          </p:nvPr>
        </p:nvSpPr>
        <p:spPr/>
        <p:txBody>
          <a:bodyPr/>
          <a:lstStyle/>
          <a:p>
            <a:fld id="{011F8E8F-7A79-47A4-A23F-F3FD3E2A15F3}" type="datetime1">
              <a:rPr lang="en-US" smtClean="0"/>
              <a:t>5/1/19</a:t>
            </a:fld>
            <a:endParaRPr lang="ru-RU" dirty="0"/>
          </a:p>
        </p:txBody>
      </p:sp>
      <p:sp>
        <p:nvSpPr>
          <p:cNvPr id="4" name="Footer Placeholder 3">
            <a:extLst>
              <a:ext uri="{FF2B5EF4-FFF2-40B4-BE49-F238E27FC236}">
                <a16:creationId xmlns:a16="http://schemas.microsoft.com/office/drawing/2014/main" id="{F2A151E7-E2A1-4EA3-8293-FA9D289DF2F0}"/>
              </a:ext>
            </a:extLst>
          </p:cNvPr>
          <p:cNvSpPr>
            <a:spLocks noGrp="1"/>
          </p:cNvSpPr>
          <p:nvPr>
            <p:ph type="ftr" sz="quarter" idx="11"/>
          </p:nvPr>
        </p:nvSpPr>
        <p:spPr/>
        <p:txBody>
          <a:bodyPr/>
          <a:lstStyle/>
          <a:p>
            <a:r>
              <a:rPr lang="en-US" dirty="0"/>
              <a:t>ADD A FOOTER</a:t>
            </a:r>
            <a:endParaRPr lang="ru-RU" dirty="0"/>
          </a:p>
        </p:txBody>
      </p:sp>
      <p:sp>
        <p:nvSpPr>
          <p:cNvPr id="5" name="Slide Number Placeholder 4">
            <a:extLst>
              <a:ext uri="{FF2B5EF4-FFF2-40B4-BE49-F238E27FC236}">
                <a16:creationId xmlns:a16="http://schemas.microsoft.com/office/drawing/2014/main" id="{BBB57EB4-66F5-49E8-A8EF-39029E94BBFF}"/>
              </a:ext>
            </a:extLst>
          </p:cNvPr>
          <p:cNvSpPr>
            <a:spLocks noGrp="1"/>
          </p:cNvSpPr>
          <p:nvPr>
            <p:ph type="sldNum" sz="quarter" idx="12"/>
          </p:nvPr>
        </p:nvSpPr>
        <p:spPr/>
        <p:txBody>
          <a:bodyPr/>
          <a:lstStyle/>
          <a:p>
            <a:fld id="{3CE5352E-9B9F-4EDC-8769-7FA3D3F814C7}" type="slidenum">
              <a:rPr lang="ru-RU" smtClean="0"/>
              <a:pPr/>
              <a:t>‹#›</a:t>
            </a:fld>
            <a:endParaRPr lang="ru-RU" dirty="0"/>
          </a:p>
        </p:txBody>
      </p:sp>
      <p:sp>
        <p:nvSpPr>
          <p:cNvPr id="20" name="Text Placeholder 2">
            <a:extLst>
              <a:ext uri="{FF2B5EF4-FFF2-40B4-BE49-F238E27FC236}">
                <a16:creationId xmlns:a16="http://schemas.microsoft.com/office/drawing/2014/main" id="{61FE0B9B-7D73-4311-B749-C3FA874AF7CC}"/>
              </a:ext>
            </a:extLst>
          </p:cNvPr>
          <p:cNvSpPr>
            <a:spLocks noGrp="1"/>
          </p:cNvSpPr>
          <p:nvPr>
            <p:ph type="body" idx="1" hasCustomPrompt="1"/>
          </p:nvPr>
        </p:nvSpPr>
        <p:spPr>
          <a:xfrm>
            <a:off x="2398800" y="4492967"/>
            <a:ext cx="1908000" cy="334918"/>
          </a:xfrm>
        </p:spPr>
        <p:txBody>
          <a:bodyPr lIns="36000" tIns="0" rIns="0" bIns="0" anchor="b">
            <a:normAutofit/>
          </a:bodyPr>
          <a:lstStyle>
            <a:lvl1pPr marL="0" indent="0" algn="ctr">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text</a:t>
            </a:r>
          </a:p>
        </p:txBody>
      </p:sp>
      <p:sp>
        <p:nvSpPr>
          <p:cNvPr id="21" name="Text Placeholder 11">
            <a:extLst>
              <a:ext uri="{FF2B5EF4-FFF2-40B4-BE49-F238E27FC236}">
                <a16:creationId xmlns:a16="http://schemas.microsoft.com/office/drawing/2014/main" id="{4A6CBB7D-3142-4CED-98BE-68B4F7C14E52}"/>
              </a:ext>
            </a:extLst>
          </p:cNvPr>
          <p:cNvSpPr>
            <a:spLocks noGrp="1"/>
          </p:cNvSpPr>
          <p:nvPr>
            <p:ph type="body" sz="quarter" idx="13"/>
          </p:nvPr>
        </p:nvSpPr>
        <p:spPr>
          <a:xfrm>
            <a:off x="2398800" y="4878058"/>
            <a:ext cx="1908000" cy="234269"/>
          </a:xfrm>
        </p:spPr>
        <p:txBody>
          <a:bodyPr lIns="36000" tIns="0" rIns="0" bIns="0">
            <a:noAutofit/>
          </a:bodyPr>
          <a:lstStyle>
            <a:lvl1pPr marL="0" indent="0" algn="ctr">
              <a:buClr>
                <a:schemeClr val="tx2"/>
              </a:buClr>
              <a:buSzPct val="125000"/>
              <a:buFont typeface="Wingdings" panose="05000000000000000000" pitchFamily="2" charset="2"/>
              <a:buNone/>
              <a:defRPr sz="1400">
                <a:solidFill>
                  <a:schemeClr val="tx2"/>
                </a:solidFill>
              </a:defRPr>
            </a:lvl1pPr>
            <a:lvl2pPr marL="457200" indent="0" algn="ctr">
              <a:buClr>
                <a:schemeClr val="tx2"/>
              </a:buClr>
              <a:buSzPct val="125000"/>
              <a:buFont typeface="Wingdings" panose="05000000000000000000" pitchFamily="2" charset="2"/>
              <a:buNone/>
              <a:defRPr sz="1400">
                <a:solidFill>
                  <a:schemeClr val="tx2"/>
                </a:solidFill>
              </a:defRPr>
            </a:lvl2pPr>
          </a:lstStyle>
          <a:p>
            <a:pPr lvl="0"/>
            <a:r>
              <a:rPr lang="en-US"/>
              <a:t>Edit Master text styles</a:t>
            </a:r>
          </a:p>
        </p:txBody>
      </p:sp>
      <p:sp>
        <p:nvSpPr>
          <p:cNvPr id="19" name="Text Placeholder 2">
            <a:extLst>
              <a:ext uri="{FF2B5EF4-FFF2-40B4-BE49-F238E27FC236}">
                <a16:creationId xmlns:a16="http://schemas.microsoft.com/office/drawing/2014/main" id="{91323B59-309B-4779-B127-7711E7D88F11}"/>
              </a:ext>
            </a:extLst>
          </p:cNvPr>
          <p:cNvSpPr>
            <a:spLocks noGrp="1"/>
          </p:cNvSpPr>
          <p:nvPr>
            <p:ph type="body" idx="32" hasCustomPrompt="1"/>
          </p:nvPr>
        </p:nvSpPr>
        <p:spPr>
          <a:xfrm>
            <a:off x="2398800" y="5138591"/>
            <a:ext cx="1908000" cy="693882"/>
          </a:xfrm>
        </p:spPr>
        <p:txBody>
          <a:bodyPr lIns="36000" tIns="0" rIns="0" bIns="0" anchor="t" anchorCtr="0">
            <a:normAutofit/>
          </a:bodyPr>
          <a:lstStyle>
            <a:lvl1pPr marL="0" indent="0" algn="ctr">
              <a:buNone/>
              <a:defRPr sz="1200" b="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a:t>
            </a:r>
          </a:p>
        </p:txBody>
      </p:sp>
      <p:sp>
        <p:nvSpPr>
          <p:cNvPr id="29" name="Text Placeholder 2">
            <a:extLst>
              <a:ext uri="{FF2B5EF4-FFF2-40B4-BE49-F238E27FC236}">
                <a16:creationId xmlns:a16="http://schemas.microsoft.com/office/drawing/2014/main" id="{B18DF9D1-5757-4445-9078-38760F447FFE}"/>
              </a:ext>
            </a:extLst>
          </p:cNvPr>
          <p:cNvSpPr>
            <a:spLocks noGrp="1"/>
          </p:cNvSpPr>
          <p:nvPr>
            <p:ph type="body" idx="37" hasCustomPrompt="1"/>
          </p:nvPr>
        </p:nvSpPr>
        <p:spPr>
          <a:xfrm>
            <a:off x="5142000" y="4492967"/>
            <a:ext cx="1908000" cy="334918"/>
          </a:xfrm>
        </p:spPr>
        <p:txBody>
          <a:bodyPr lIns="36000" tIns="0" rIns="0" bIns="0" anchor="b">
            <a:normAutofit/>
          </a:bodyPr>
          <a:lstStyle>
            <a:lvl1pPr marL="0" indent="0" algn="ctr">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text</a:t>
            </a:r>
          </a:p>
        </p:txBody>
      </p:sp>
      <p:sp>
        <p:nvSpPr>
          <p:cNvPr id="30" name="Text Placeholder 11">
            <a:extLst>
              <a:ext uri="{FF2B5EF4-FFF2-40B4-BE49-F238E27FC236}">
                <a16:creationId xmlns:a16="http://schemas.microsoft.com/office/drawing/2014/main" id="{993B8732-2AA4-40C3-A4A3-44C5803BDA1C}"/>
              </a:ext>
            </a:extLst>
          </p:cNvPr>
          <p:cNvSpPr>
            <a:spLocks noGrp="1"/>
          </p:cNvSpPr>
          <p:nvPr>
            <p:ph type="body" sz="quarter" idx="38"/>
          </p:nvPr>
        </p:nvSpPr>
        <p:spPr>
          <a:xfrm>
            <a:off x="5142000" y="4878058"/>
            <a:ext cx="1908000" cy="234269"/>
          </a:xfrm>
        </p:spPr>
        <p:txBody>
          <a:bodyPr lIns="36000" tIns="0" rIns="0" bIns="0">
            <a:noAutofit/>
          </a:bodyPr>
          <a:lstStyle>
            <a:lvl1pPr marL="0" indent="0" algn="ctr">
              <a:buClr>
                <a:schemeClr val="tx2"/>
              </a:buClr>
              <a:buSzPct val="125000"/>
              <a:buFont typeface="Wingdings" panose="05000000000000000000" pitchFamily="2" charset="2"/>
              <a:buNone/>
              <a:defRPr sz="1400">
                <a:solidFill>
                  <a:schemeClr val="tx2"/>
                </a:solidFill>
              </a:defRPr>
            </a:lvl1pPr>
            <a:lvl2pPr marL="457200" indent="0" algn="ctr">
              <a:buClr>
                <a:schemeClr val="tx2"/>
              </a:buClr>
              <a:buSzPct val="125000"/>
              <a:buFont typeface="Wingdings" panose="05000000000000000000" pitchFamily="2" charset="2"/>
              <a:buNone/>
              <a:defRPr sz="1400">
                <a:solidFill>
                  <a:schemeClr val="tx2"/>
                </a:solidFill>
              </a:defRPr>
            </a:lvl2pPr>
          </a:lstStyle>
          <a:p>
            <a:pPr lvl="0"/>
            <a:r>
              <a:rPr lang="en-US"/>
              <a:t>Edit Master text styles</a:t>
            </a:r>
          </a:p>
        </p:txBody>
      </p:sp>
      <p:sp>
        <p:nvSpPr>
          <p:cNvPr id="32" name="Text Placeholder 2">
            <a:extLst>
              <a:ext uri="{FF2B5EF4-FFF2-40B4-BE49-F238E27FC236}">
                <a16:creationId xmlns:a16="http://schemas.microsoft.com/office/drawing/2014/main" id="{C0720D82-39E2-490D-913A-B6DA31CAC2BD}"/>
              </a:ext>
            </a:extLst>
          </p:cNvPr>
          <p:cNvSpPr>
            <a:spLocks noGrp="1"/>
          </p:cNvSpPr>
          <p:nvPr>
            <p:ph type="body" idx="40" hasCustomPrompt="1"/>
          </p:nvPr>
        </p:nvSpPr>
        <p:spPr>
          <a:xfrm>
            <a:off x="5142000" y="5138591"/>
            <a:ext cx="1908000" cy="693882"/>
          </a:xfrm>
        </p:spPr>
        <p:txBody>
          <a:bodyPr lIns="36000" tIns="0" rIns="0" bIns="0" anchor="t" anchorCtr="0">
            <a:normAutofit/>
          </a:bodyPr>
          <a:lstStyle>
            <a:lvl1pPr marL="0" indent="0" algn="ctr">
              <a:buNone/>
              <a:defRPr sz="1200" b="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a:t>
            </a:r>
          </a:p>
        </p:txBody>
      </p:sp>
      <p:sp>
        <p:nvSpPr>
          <p:cNvPr id="33" name="Text Placeholder 2">
            <a:extLst>
              <a:ext uri="{FF2B5EF4-FFF2-40B4-BE49-F238E27FC236}">
                <a16:creationId xmlns:a16="http://schemas.microsoft.com/office/drawing/2014/main" id="{F8CB98AA-B672-4560-9A4C-F0E472D7D508}"/>
              </a:ext>
            </a:extLst>
          </p:cNvPr>
          <p:cNvSpPr>
            <a:spLocks noGrp="1"/>
          </p:cNvSpPr>
          <p:nvPr>
            <p:ph type="body" idx="41" hasCustomPrompt="1"/>
          </p:nvPr>
        </p:nvSpPr>
        <p:spPr>
          <a:xfrm>
            <a:off x="7900579" y="4492967"/>
            <a:ext cx="1908000" cy="334918"/>
          </a:xfrm>
        </p:spPr>
        <p:txBody>
          <a:bodyPr lIns="36000" tIns="0" rIns="0" bIns="0" anchor="b">
            <a:normAutofit/>
          </a:bodyPr>
          <a:lstStyle>
            <a:lvl1pPr marL="0" indent="0" algn="ctr">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text</a:t>
            </a:r>
          </a:p>
        </p:txBody>
      </p:sp>
      <p:sp>
        <p:nvSpPr>
          <p:cNvPr id="34" name="Text Placeholder 11">
            <a:extLst>
              <a:ext uri="{FF2B5EF4-FFF2-40B4-BE49-F238E27FC236}">
                <a16:creationId xmlns:a16="http://schemas.microsoft.com/office/drawing/2014/main" id="{051BF3E5-DBCA-46BD-A139-755813ECCCCA}"/>
              </a:ext>
            </a:extLst>
          </p:cNvPr>
          <p:cNvSpPr>
            <a:spLocks noGrp="1"/>
          </p:cNvSpPr>
          <p:nvPr>
            <p:ph type="body" sz="quarter" idx="42"/>
          </p:nvPr>
        </p:nvSpPr>
        <p:spPr>
          <a:xfrm>
            <a:off x="7900579" y="4878058"/>
            <a:ext cx="1908000" cy="234269"/>
          </a:xfrm>
        </p:spPr>
        <p:txBody>
          <a:bodyPr lIns="36000" tIns="0" rIns="0" bIns="0">
            <a:noAutofit/>
          </a:bodyPr>
          <a:lstStyle>
            <a:lvl1pPr marL="0" indent="0" algn="ctr">
              <a:buClr>
                <a:schemeClr val="tx2"/>
              </a:buClr>
              <a:buSzPct val="125000"/>
              <a:buFont typeface="Wingdings" panose="05000000000000000000" pitchFamily="2" charset="2"/>
              <a:buNone/>
              <a:defRPr sz="1400">
                <a:solidFill>
                  <a:schemeClr val="tx2"/>
                </a:solidFill>
              </a:defRPr>
            </a:lvl1pPr>
            <a:lvl2pPr marL="457200" indent="0" algn="ctr">
              <a:buClr>
                <a:schemeClr val="tx2"/>
              </a:buClr>
              <a:buSzPct val="125000"/>
              <a:buFont typeface="Wingdings" panose="05000000000000000000" pitchFamily="2" charset="2"/>
              <a:buNone/>
              <a:defRPr sz="1400">
                <a:solidFill>
                  <a:schemeClr val="tx2"/>
                </a:solidFill>
              </a:defRPr>
            </a:lvl2pPr>
          </a:lstStyle>
          <a:p>
            <a:pPr lvl="0"/>
            <a:r>
              <a:rPr lang="en-US"/>
              <a:t>Edit Master text styles</a:t>
            </a:r>
          </a:p>
        </p:txBody>
      </p:sp>
      <p:sp>
        <p:nvSpPr>
          <p:cNvPr id="36" name="Text Placeholder 2">
            <a:extLst>
              <a:ext uri="{FF2B5EF4-FFF2-40B4-BE49-F238E27FC236}">
                <a16:creationId xmlns:a16="http://schemas.microsoft.com/office/drawing/2014/main" id="{11C29312-F699-465F-96BC-B65A2C3356B5}"/>
              </a:ext>
            </a:extLst>
          </p:cNvPr>
          <p:cNvSpPr>
            <a:spLocks noGrp="1"/>
          </p:cNvSpPr>
          <p:nvPr>
            <p:ph type="body" idx="44" hasCustomPrompt="1"/>
          </p:nvPr>
        </p:nvSpPr>
        <p:spPr>
          <a:xfrm>
            <a:off x="7900579" y="5138591"/>
            <a:ext cx="1908000" cy="693882"/>
          </a:xfrm>
        </p:spPr>
        <p:txBody>
          <a:bodyPr lIns="36000" tIns="0" rIns="0" bIns="0" anchor="t" anchorCtr="0">
            <a:normAutofit/>
          </a:bodyPr>
          <a:lstStyle>
            <a:lvl1pPr marL="0" indent="0" algn="ctr">
              <a:buNone/>
              <a:defRPr sz="1200" b="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a:t>
            </a:r>
          </a:p>
        </p:txBody>
      </p:sp>
      <p:sp>
        <p:nvSpPr>
          <p:cNvPr id="22" name="Picture Placeholder 11">
            <a:extLst>
              <a:ext uri="{FF2B5EF4-FFF2-40B4-BE49-F238E27FC236}">
                <a16:creationId xmlns:a16="http://schemas.microsoft.com/office/drawing/2014/main" id="{48D7F0F9-4118-4257-9D45-A5772C2110D7}"/>
              </a:ext>
            </a:extLst>
          </p:cNvPr>
          <p:cNvSpPr>
            <a:spLocks noGrp="1"/>
          </p:cNvSpPr>
          <p:nvPr>
            <p:ph type="pic" sz="quarter" idx="25"/>
          </p:nvPr>
        </p:nvSpPr>
        <p:spPr>
          <a:xfrm>
            <a:off x="10529940" y="742867"/>
            <a:ext cx="786384" cy="521208"/>
          </a:xfrm>
          <a:ln w="6350">
            <a:solidFill>
              <a:schemeClr val="accent5">
                <a:alpha val="50000"/>
              </a:schemeClr>
            </a:solidFill>
          </a:ln>
        </p:spPr>
        <p:txBody>
          <a:bodyPr anchor="ctr" anchorCtr="0">
            <a:noAutofit/>
          </a:bodyPr>
          <a:lstStyle>
            <a:lvl1pPr marL="0" indent="0" algn="ctr">
              <a:buNone/>
              <a:defRPr sz="1000"/>
            </a:lvl1pPr>
          </a:lstStyle>
          <a:p>
            <a:r>
              <a:rPr lang="en-US"/>
              <a:t>Click icon to add picture</a:t>
            </a:r>
            <a:endParaRPr lang="ru-RU" dirty="0"/>
          </a:p>
        </p:txBody>
      </p:sp>
    </p:spTree>
    <p:extLst>
      <p:ext uri="{BB962C8B-B14F-4D97-AF65-F5344CB8AC3E}">
        <p14:creationId xmlns:p14="http://schemas.microsoft.com/office/powerpoint/2010/main" val="669593623"/>
      </p:ext>
    </p:extLst>
  </p:cSld>
  <p:clrMapOvr>
    <a:masterClrMapping/>
  </p:clrMapOvr>
  <p:extLst mod="1">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am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131326-08A9-441D-B1A8-66271415853E}"/>
              </a:ext>
            </a:extLst>
          </p:cNvPr>
          <p:cNvSpPr>
            <a:spLocks noGrp="1"/>
          </p:cNvSpPr>
          <p:nvPr>
            <p:ph type="title"/>
          </p:nvPr>
        </p:nvSpPr>
        <p:spPr>
          <a:xfrm>
            <a:off x="836614" y="740998"/>
            <a:ext cx="9535686" cy="568800"/>
          </a:xfrm>
        </p:spPr>
        <p:txBody>
          <a:bodyPr lIns="36000" tIns="0" rIns="0" bIns="0"/>
          <a:lstStyle/>
          <a:p>
            <a:r>
              <a:rPr lang="en-US"/>
              <a:t>Click to edit Master title style</a:t>
            </a:r>
            <a:endParaRPr lang="ru-RU" dirty="0"/>
          </a:p>
        </p:txBody>
      </p:sp>
      <p:sp>
        <p:nvSpPr>
          <p:cNvPr id="3" name="Date Placeholder 2">
            <a:extLst>
              <a:ext uri="{FF2B5EF4-FFF2-40B4-BE49-F238E27FC236}">
                <a16:creationId xmlns:a16="http://schemas.microsoft.com/office/drawing/2014/main" id="{D99C403B-F50A-4124-BE88-55C843FAE49E}"/>
              </a:ext>
            </a:extLst>
          </p:cNvPr>
          <p:cNvSpPr>
            <a:spLocks noGrp="1"/>
          </p:cNvSpPr>
          <p:nvPr>
            <p:ph type="dt" sz="half" idx="10"/>
          </p:nvPr>
        </p:nvSpPr>
        <p:spPr/>
        <p:txBody>
          <a:bodyPr/>
          <a:lstStyle/>
          <a:p>
            <a:fld id="{011F8E8F-7A79-47A4-A23F-F3FD3E2A15F3}" type="datetime1">
              <a:rPr lang="en-US" smtClean="0"/>
              <a:t>5/1/19</a:t>
            </a:fld>
            <a:endParaRPr lang="ru-RU" dirty="0"/>
          </a:p>
        </p:txBody>
      </p:sp>
      <p:sp>
        <p:nvSpPr>
          <p:cNvPr id="4" name="Footer Placeholder 3">
            <a:extLst>
              <a:ext uri="{FF2B5EF4-FFF2-40B4-BE49-F238E27FC236}">
                <a16:creationId xmlns:a16="http://schemas.microsoft.com/office/drawing/2014/main" id="{F2A151E7-E2A1-4EA3-8293-FA9D289DF2F0}"/>
              </a:ext>
            </a:extLst>
          </p:cNvPr>
          <p:cNvSpPr>
            <a:spLocks noGrp="1"/>
          </p:cNvSpPr>
          <p:nvPr>
            <p:ph type="ftr" sz="quarter" idx="11"/>
          </p:nvPr>
        </p:nvSpPr>
        <p:spPr/>
        <p:txBody>
          <a:bodyPr/>
          <a:lstStyle/>
          <a:p>
            <a:r>
              <a:rPr lang="en-US" dirty="0"/>
              <a:t>ADD A FOOTER</a:t>
            </a:r>
            <a:endParaRPr lang="ru-RU" dirty="0"/>
          </a:p>
        </p:txBody>
      </p:sp>
      <p:sp>
        <p:nvSpPr>
          <p:cNvPr id="5" name="Slide Number Placeholder 4">
            <a:extLst>
              <a:ext uri="{FF2B5EF4-FFF2-40B4-BE49-F238E27FC236}">
                <a16:creationId xmlns:a16="http://schemas.microsoft.com/office/drawing/2014/main" id="{BBB57EB4-66F5-49E8-A8EF-39029E94BBFF}"/>
              </a:ext>
            </a:extLst>
          </p:cNvPr>
          <p:cNvSpPr>
            <a:spLocks noGrp="1"/>
          </p:cNvSpPr>
          <p:nvPr>
            <p:ph type="sldNum" sz="quarter" idx="12"/>
          </p:nvPr>
        </p:nvSpPr>
        <p:spPr/>
        <p:txBody>
          <a:bodyPr/>
          <a:lstStyle/>
          <a:p>
            <a:fld id="{3CE5352E-9B9F-4EDC-8769-7FA3D3F814C7}" type="slidenum">
              <a:rPr lang="ru-RU" smtClean="0"/>
              <a:pPr/>
              <a:t>‹#›</a:t>
            </a:fld>
            <a:endParaRPr lang="ru-RU" dirty="0"/>
          </a:p>
        </p:txBody>
      </p:sp>
      <p:sp>
        <p:nvSpPr>
          <p:cNvPr id="9" name="Text Placeholder 2">
            <a:extLst>
              <a:ext uri="{FF2B5EF4-FFF2-40B4-BE49-F238E27FC236}">
                <a16:creationId xmlns:a16="http://schemas.microsoft.com/office/drawing/2014/main" id="{1C91FD06-686C-4DAB-8F12-FBDE6BBF3144}"/>
              </a:ext>
            </a:extLst>
          </p:cNvPr>
          <p:cNvSpPr>
            <a:spLocks noGrp="1"/>
          </p:cNvSpPr>
          <p:nvPr>
            <p:ph type="body" idx="24"/>
          </p:nvPr>
        </p:nvSpPr>
        <p:spPr>
          <a:xfrm>
            <a:off x="836614" y="1377833"/>
            <a:ext cx="9535686" cy="618880"/>
          </a:xfrm>
        </p:spPr>
        <p:txBody>
          <a:bodyPr lIns="36000" tIns="0" rIns="0" bIns="0">
            <a:normAutofit/>
          </a:bodyPr>
          <a:lstStyle>
            <a:lvl1pPr marL="0" indent="0" algn="l">
              <a:buNone/>
              <a:defRPr sz="18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5" name="Text Placeholder 2">
            <a:extLst>
              <a:ext uri="{FF2B5EF4-FFF2-40B4-BE49-F238E27FC236}">
                <a16:creationId xmlns:a16="http://schemas.microsoft.com/office/drawing/2014/main" id="{E6BA5EAA-9D1F-41A8-B061-8C18B61C4F65}"/>
              </a:ext>
            </a:extLst>
          </p:cNvPr>
          <p:cNvSpPr>
            <a:spLocks noGrp="1"/>
          </p:cNvSpPr>
          <p:nvPr>
            <p:ph type="body" idx="1" hasCustomPrompt="1"/>
          </p:nvPr>
        </p:nvSpPr>
        <p:spPr>
          <a:xfrm>
            <a:off x="1975465" y="2564315"/>
            <a:ext cx="2271681" cy="334918"/>
          </a:xfrm>
        </p:spPr>
        <p:txBody>
          <a:bodyPr lIns="36000" tIns="0" rIns="0" bIns="0" anchor="b">
            <a:normAutofit/>
          </a:bodyPr>
          <a:lstStyle>
            <a:lvl1pPr marL="0" indent="0" algn="l">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text</a:t>
            </a:r>
          </a:p>
        </p:txBody>
      </p:sp>
      <p:sp>
        <p:nvSpPr>
          <p:cNvPr id="46" name="Text Placeholder 11">
            <a:extLst>
              <a:ext uri="{FF2B5EF4-FFF2-40B4-BE49-F238E27FC236}">
                <a16:creationId xmlns:a16="http://schemas.microsoft.com/office/drawing/2014/main" id="{60E8EB22-EE54-4319-BFD9-B51D4D584ADF}"/>
              </a:ext>
            </a:extLst>
          </p:cNvPr>
          <p:cNvSpPr>
            <a:spLocks noGrp="1"/>
          </p:cNvSpPr>
          <p:nvPr>
            <p:ph type="body" sz="quarter" idx="13"/>
          </p:nvPr>
        </p:nvSpPr>
        <p:spPr>
          <a:xfrm>
            <a:off x="1975465" y="2949406"/>
            <a:ext cx="2271681" cy="658819"/>
          </a:xfrm>
        </p:spPr>
        <p:txBody>
          <a:bodyPr lIns="36000" tIns="0" rIns="0" bIns="0">
            <a:noAutofit/>
          </a:bodyPr>
          <a:lstStyle>
            <a:lvl1pPr marL="0" indent="0" algn="l">
              <a:buClr>
                <a:schemeClr val="tx2"/>
              </a:buClr>
              <a:buSzPct val="125000"/>
              <a:buFont typeface="Wingdings" panose="05000000000000000000" pitchFamily="2" charset="2"/>
              <a:buNone/>
              <a:defRPr sz="1400">
                <a:solidFill>
                  <a:schemeClr val="tx2"/>
                </a:solidFill>
              </a:defRPr>
            </a:lvl1pPr>
            <a:lvl2pPr marL="457200" indent="0" algn="l">
              <a:buClr>
                <a:schemeClr val="tx2"/>
              </a:buClr>
              <a:buSzPct val="125000"/>
              <a:buFont typeface="Wingdings" panose="05000000000000000000" pitchFamily="2" charset="2"/>
              <a:buNone/>
              <a:defRPr sz="1400">
                <a:solidFill>
                  <a:schemeClr val="tx2"/>
                </a:solidFill>
              </a:defRPr>
            </a:lvl2pPr>
          </a:lstStyle>
          <a:p>
            <a:pPr lvl="0"/>
            <a:r>
              <a:rPr lang="en-US"/>
              <a:t>Edit Master text styles</a:t>
            </a:r>
          </a:p>
          <a:p>
            <a:pPr lvl="1"/>
            <a:r>
              <a:rPr lang="en-US"/>
              <a:t>Second level</a:t>
            </a:r>
          </a:p>
        </p:txBody>
      </p:sp>
      <p:sp>
        <p:nvSpPr>
          <p:cNvPr id="12" name="Picture Placeholder 11">
            <a:extLst>
              <a:ext uri="{FF2B5EF4-FFF2-40B4-BE49-F238E27FC236}">
                <a16:creationId xmlns:a16="http://schemas.microsoft.com/office/drawing/2014/main" id="{50604DC3-2547-4A5A-8AF8-1051ADC267D3}"/>
              </a:ext>
            </a:extLst>
          </p:cNvPr>
          <p:cNvSpPr>
            <a:spLocks noGrp="1"/>
          </p:cNvSpPr>
          <p:nvPr>
            <p:ph type="pic" sz="quarter" idx="25"/>
          </p:nvPr>
        </p:nvSpPr>
        <p:spPr>
          <a:xfrm>
            <a:off x="836614" y="2647025"/>
            <a:ext cx="960120" cy="961200"/>
          </a:xfrm>
        </p:spPr>
        <p:txBody>
          <a:bodyPr anchor="ctr" anchorCtr="0">
            <a:noAutofit/>
          </a:bodyPr>
          <a:lstStyle>
            <a:lvl1pPr marL="0" indent="0" algn="ctr">
              <a:buNone/>
              <a:defRPr sz="1800">
                <a:solidFill>
                  <a:schemeClr val="tx1"/>
                </a:solidFill>
              </a:defRPr>
            </a:lvl1pPr>
          </a:lstStyle>
          <a:p>
            <a:r>
              <a:rPr lang="en-US"/>
              <a:t>Click icon to add picture</a:t>
            </a:r>
            <a:endParaRPr lang="ru-RU" dirty="0"/>
          </a:p>
        </p:txBody>
      </p:sp>
      <p:sp>
        <p:nvSpPr>
          <p:cNvPr id="47" name="Text Placeholder 2">
            <a:extLst>
              <a:ext uri="{FF2B5EF4-FFF2-40B4-BE49-F238E27FC236}">
                <a16:creationId xmlns:a16="http://schemas.microsoft.com/office/drawing/2014/main" id="{D21D8720-648F-4748-B19E-15B596D77B9F}"/>
              </a:ext>
            </a:extLst>
          </p:cNvPr>
          <p:cNvSpPr>
            <a:spLocks noGrp="1"/>
          </p:cNvSpPr>
          <p:nvPr>
            <p:ph type="body" idx="26" hasCustomPrompt="1"/>
          </p:nvPr>
        </p:nvSpPr>
        <p:spPr>
          <a:xfrm>
            <a:off x="1975465" y="4130482"/>
            <a:ext cx="2271681" cy="334918"/>
          </a:xfrm>
        </p:spPr>
        <p:txBody>
          <a:bodyPr lIns="36000" tIns="0" rIns="0" bIns="0" anchor="b">
            <a:normAutofit/>
          </a:bodyPr>
          <a:lstStyle>
            <a:lvl1pPr marL="0" indent="0" algn="l">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text</a:t>
            </a:r>
          </a:p>
        </p:txBody>
      </p:sp>
      <p:sp>
        <p:nvSpPr>
          <p:cNvPr id="48" name="Text Placeholder 11">
            <a:extLst>
              <a:ext uri="{FF2B5EF4-FFF2-40B4-BE49-F238E27FC236}">
                <a16:creationId xmlns:a16="http://schemas.microsoft.com/office/drawing/2014/main" id="{E31B211B-885A-40F6-A25D-6EDF68FBD3A5}"/>
              </a:ext>
            </a:extLst>
          </p:cNvPr>
          <p:cNvSpPr>
            <a:spLocks noGrp="1"/>
          </p:cNvSpPr>
          <p:nvPr>
            <p:ph type="body" sz="quarter" idx="27"/>
          </p:nvPr>
        </p:nvSpPr>
        <p:spPr>
          <a:xfrm>
            <a:off x="1975465" y="4515573"/>
            <a:ext cx="2271681" cy="658819"/>
          </a:xfrm>
        </p:spPr>
        <p:txBody>
          <a:bodyPr lIns="36000" tIns="0" rIns="0" bIns="0">
            <a:noAutofit/>
          </a:bodyPr>
          <a:lstStyle>
            <a:lvl1pPr marL="0" indent="0" algn="l">
              <a:buClr>
                <a:schemeClr val="tx2"/>
              </a:buClr>
              <a:buSzPct val="125000"/>
              <a:buFont typeface="Wingdings" panose="05000000000000000000" pitchFamily="2" charset="2"/>
              <a:buNone/>
              <a:defRPr sz="1400">
                <a:solidFill>
                  <a:schemeClr val="tx2"/>
                </a:solidFill>
              </a:defRPr>
            </a:lvl1pPr>
            <a:lvl2pPr marL="457200" indent="0" algn="l">
              <a:buClr>
                <a:schemeClr val="tx2"/>
              </a:buClr>
              <a:buSzPct val="125000"/>
              <a:buFont typeface="Wingdings" panose="05000000000000000000" pitchFamily="2" charset="2"/>
              <a:buNone/>
              <a:defRPr sz="1400">
                <a:solidFill>
                  <a:schemeClr val="tx2"/>
                </a:solidFill>
              </a:defRPr>
            </a:lvl2pPr>
          </a:lstStyle>
          <a:p>
            <a:pPr lvl="0"/>
            <a:r>
              <a:rPr lang="en-US"/>
              <a:t>Edit Master text styles</a:t>
            </a:r>
          </a:p>
          <a:p>
            <a:pPr lvl="1"/>
            <a:r>
              <a:rPr lang="en-US"/>
              <a:t>Second level</a:t>
            </a:r>
          </a:p>
        </p:txBody>
      </p:sp>
      <p:sp>
        <p:nvSpPr>
          <p:cNvPr id="49" name="Picture Placeholder 11">
            <a:extLst>
              <a:ext uri="{FF2B5EF4-FFF2-40B4-BE49-F238E27FC236}">
                <a16:creationId xmlns:a16="http://schemas.microsoft.com/office/drawing/2014/main" id="{C2F4D19D-CC90-455D-8947-5DCD00EA921C}"/>
              </a:ext>
            </a:extLst>
          </p:cNvPr>
          <p:cNvSpPr>
            <a:spLocks noGrp="1"/>
          </p:cNvSpPr>
          <p:nvPr>
            <p:ph type="pic" sz="quarter" idx="28"/>
          </p:nvPr>
        </p:nvSpPr>
        <p:spPr>
          <a:xfrm>
            <a:off x="836614" y="4213192"/>
            <a:ext cx="960120" cy="961200"/>
          </a:xfrm>
        </p:spPr>
        <p:txBody>
          <a:bodyPr anchor="ctr" anchorCtr="0">
            <a:noAutofit/>
          </a:bodyPr>
          <a:lstStyle>
            <a:lvl1pPr marL="0" indent="0" algn="ctr">
              <a:buNone/>
              <a:defRPr sz="1800">
                <a:solidFill>
                  <a:schemeClr val="tx1"/>
                </a:solidFill>
              </a:defRPr>
            </a:lvl1pPr>
          </a:lstStyle>
          <a:p>
            <a:r>
              <a:rPr lang="en-US"/>
              <a:t>Click icon to add picture</a:t>
            </a:r>
            <a:endParaRPr lang="ru-RU" dirty="0"/>
          </a:p>
        </p:txBody>
      </p:sp>
      <p:sp>
        <p:nvSpPr>
          <p:cNvPr id="50" name="Text Placeholder 2">
            <a:extLst>
              <a:ext uri="{FF2B5EF4-FFF2-40B4-BE49-F238E27FC236}">
                <a16:creationId xmlns:a16="http://schemas.microsoft.com/office/drawing/2014/main" id="{D5CAA23C-172B-4B6C-BB10-4F4DB6CFD19B}"/>
              </a:ext>
            </a:extLst>
          </p:cNvPr>
          <p:cNvSpPr>
            <a:spLocks noGrp="1"/>
          </p:cNvSpPr>
          <p:nvPr>
            <p:ph type="body" idx="29" hasCustomPrompt="1"/>
          </p:nvPr>
        </p:nvSpPr>
        <p:spPr>
          <a:xfrm>
            <a:off x="5532112" y="2564315"/>
            <a:ext cx="2271681" cy="334918"/>
          </a:xfrm>
        </p:spPr>
        <p:txBody>
          <a:bodyPr lIns="36000" tIns="0" rIns="0" bIns="0" anchor="b">
            <a:normAutofit/>
          </a:bodyPr>
          <a:lstStyle>
            <a:lvl1pPr marL="0" indent="0" algn="l">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text</a:t>
            </a:r>
          </a:p>
        </p:txBody>
      </p:sp>
      <p:sp>
        <p:nvSpPr>
          <p:cNvPr id="51" name="Text Placeholder 11">
            <a:extLst>
              <a:ext uri="{FF2B5EF4-FFF2-40B4-BE49-F238E27FC236}">
                <a16:creationId xmlns:a16="http://schemas.microsoft.com/office/drawing/2014/main" id="{5873C0A4-108E-4DD1-A604-311D061489DF}"/>
              </a:ext>
            </a:extLst>
          </p:cNvPr>
          <p:cNvSpPr>
            <a:spLocks noGrp="1"/>
          </p:cNvSpPr>
          <p:nvPr>
            <p:ph type="body" sz="quarter" idx="30"/>
          </p:nvPr>
        </p:nvSpPr>
        <p:spPr>
          <a:xfrm>
            <a:off x="5532112" y="2949406"/>
            <a:ext cx="2271681" cy="658819"/>
          </a:xfrm>
        </p:spPr>
        <p:txBody>
          <a:bodyPr lIns="36000" tIns="0" rIns="0" bIns="0">
            <a:noAutofit/>
          </a:bodyPr>
          <a:lstStyle>
            <a:lvl1pPr marL="0" indent="0" algn="l">
              <a:buClr>
                <a:schemeClr val="tx2"/>
              </a:buClr>
              <a:buSzPct val="125000"/>
              <a:buFont typeface="Wingdings" panose="05000000000000000000" pitchFamily="2" charset="2"/>
              <a:buNone/>
              <a:defRPr sz="1400">
                <a:solidFill>
                  <a:schemeClr val="tx2"/>
                </a:solidFill>
              </a:defRPr>
            </a:lvl1pPr>
            <a:lvl2pPr marL="457200" indent="0" algn="l">
              <a:buClr>
                <a:schemeClr val="tx2"/>
              </a:buClr>
              <a:buSzPct val="125000"/>
              <a:buFont typeface="Wingdings" panose="05000000000000000000" pitchFamily="2" charset="2"/>
              <a:buNone/>
              <a:defRPr sz="1400">
                <a:solidFill>
                  <a:schemeClr val="tx2"/>
                </a:solidFill>
              </a:defRPr>
            </a:lvl2pPr>
          </a:lstStyle>
          <a:p>
            <a:pPr lvl="0"/>
            <a:r>
              <a:rPr lang="en-US"/>
              <a:t>Edit Master text styles</a:t>
            </a:r>
          </a:p>
          <a:p>
            <a:pPr lvl="1"/>
            <a:r>
              <a:rPr lang="en-US"/>
              <a:t>Second level</a:t>
            </a:r>
          </a:p>
        </p:txBody>
      </p:sp>
      <p:sp>
        <p:nvSpPr>
          <p:cNvPr id="52" name="Picture Placeholder 11">
            <a:extLst>
              <a:ext uri="{FF2B5EF4-FFF2-40B4-BE49-F238E27FC236}">
                <a16:creationId xmlns:a16="http://schemas.microsoft.com/office/drawing/2014/main" id="{FA4996C0-7B37-42C4-BDFF-F0C54D4A88C9}"/>
              </a:ext>
            </a:extLst>
          </p:cNvPr>
          <p:cNvSpPr>
            <a:spLocks noGrp="1"/>
          </p:cNvSpPr>
          <p:nvPr>
            <p:ph type="pic" sz="quarter" idx="31"/>
          </p:nvPr>
        </p:nvSpPr>
        <p:spPr>
          <a:xfrm>
            <a:off x="4393261" y="2647025"/>
            <a:ext cx="960120" cy="961200"/>
          </a:xfrm>
        </p:spPr>
        <p:txBody>
          <a:bodyPr anchor="ctr" anchorCtr="0">
            <a:noAutofit/>
          </a:bodyPr>
          <a:lstStyle>
            <a:lvl1pPr marL="0" indent="0" algn="ctr">
              <a:buNone/>
              <a:defRPr sz="1800">
                <a:solidFill>
                  <a:schemeClr val="tx1"/>
                </a:solidFill>
              </a:defRPr>
            </a:lvl1pPr>
          </a:lstStyle>
          <a:p>
            <a:r>
              <a:rPr lang="en-US"/>
              <a:t>Click icon to add picture</a:t>
            </a:r>
            <a:endParaRPr lang="ru-RU" dirty="0"/>
          </a:p>
        </p:txBody>
      </p:sp>
      <p:sp>
        <p:nvSpPr>
          <p:cNvPr id="53" name="Text Placeholder 2">
            <a:extLst>
              <a:ext uri="{FF2B5EF4-FFF2-40B4-BE49-F238E27FC236}">
                <a16:creationId xmlns:a16="http://schemas.microsoft.com/office/drawing/2014/main" id="{FE2C9DE6-67CA-4E0C-8A51-B7AC8BD5AE98}"/>
              </a:ext>
            </a:extLst>
          </p:cNvPr>
          <p:cNvSpPr>
            <a:spLocks noGrp="1"/>
          </p:cNvSpPr>
          <p:nvPr>
            <p:ph type="body" idx="32" hasCustomPrompt="1"/>
          </p:nvPr>
        </p:nvSpPr>
        <p:spPr>
          <a:xfrm>
            <a:off x="5532112" y="4130482"/>
            <a:ext cx="2271681" cy="334918"/>
          </a:xfrm>
        </p:spPr>
        <p:txBody>
          <a:bodyPr lIns="36000" tIns="0" rIns="0" bIns="0" anchor="b">
            <a:normAutofit/>
          </a:bodyPr>
          <a:lstStyle>
            <a:lvl1pPr marL="0" indent="0" algn="l">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text</a:t>
            </a:r>
          </a:p>
        </p:txBody>
      </p:sp>
      <p:sp>
        <p:nvSpPr>
          <p:cNvPr id="54" name="Text Placeholder 11">
            <a:extLst>
              <a:ext uri="{FF2B5EF4-FFF2-40B4-BE49-F238E27FC236}">
                <a16:creationId xmlns:a16="http://schemas.microsoft.com/office/drawing/2014/main" id="{052A6B3A-E7C7-42AC-A91D-7921E2DCA42A}"/>
              </a:ext>
            </a:extLst>
          </p:cNvPr>
          <p:cNvSpPr>
            <a:spLocks noGrp="1"/>
          </p:cNvSpPr>
          <p:nvPr>
            <p:ph type="body" sz="quarter" idx="33"/>
          </p:nvPr>
        </p:nvSpPr>
        <p:spPr>
          <a:xfrm>
            <a:off x="5532112" y="4515573"/>
            <a:ext cx="2271681" cy="658819"/>
          </a:xfrm>
        </p:spPr>
        <p:txBody>
          <a:bodyPr lIns="36000" tIns="0" rIns="0" bIns="0">
            <a:noAutofit/>
          </a:bodyPr>
          <a:lstStyle>
            <a:lvl1pPr marL="0" indent="0" algn="l">
              <a:buClr>
                <a:schemeClr val="tx2"/>
              </a:buClr>
              <a:buSzPct val="125000"/>
              <a:buFont typeface="Wingdings" panose="05000000000000000000" pitchFamily="2" charset="2"/>
              <a:buNone/>
              <a:defRPr sz="1400">
                <a:solidFill>
                  <a:schemeClr val="tx2"/>
                </a:solidFill>
              </a:defRPr>
            </a:lvl1pPr>
            <a:lvl2pPr marL="457200" indent="0" algn="l">
              <a:buClr>
                <a:schemeClr val="tx2"/>
              </a:buClr>
              <a:buSzPct val="125000"/>
              <a:buFont typeface="Wingdings" panose="05000000000000000000" pitchFamily="2" charset="2"/>
              <a:buNone/>
              <a:defRPr sz="1400">
                <a:solidFill>
                  <a:schemeClr val="tx2"/>
                </a:solidFill>
              </a:defRPr>
            </a:lvl2pPr>
          </a:lstStyle>
          <a:p>
            <a:pPr lvl="0"/>
            <a:r>
              <a:rPr lang="en-US"/>
              <a:t>Edit Master text styles</a:t>
            </a:r>
          </a:p>
          <a:p>
            <a:pPr lvl="1"/>
            <a:r>
              <a:rPr lang="en-US"/>
              <a:t>Second level</a:t>
            </a:r>
          </a:p>
        </p:txBody>
      </p:sp>
      <p:sp>
        <p:nvSpPr>
          <p:cNvPr id="55" name="Picture Placeholder 11">
            <a:extLst>
              <a:ext uri="{FF2B5EF4-FFF2-40B4-BE49-F238E27FC236}">
                <a16:creationId xmlns:a16="http://schemas.microsoft.com/office/drawing/2014/main" id="{BDE373C5-22C4-4D2E-B2C9-747EA0C709E1}"/>
              </a:ext>
            </a:extLst>
          </p:cNvPr>
          <p:cNvSpPr>
            <a:spLocks noGrp="1"/>
          </p:cNvSpPr>
          <p:nvPr>
            <p:ph type="pic" sz="quarter" idx="34"/>
          </p:nvPr>
        </p:nvSpPr>
        <p:spPr>
          <a:xfrm>
            <a:off x="4393261" y="4213192"/>
            <a:ext cx="960120" cy="961200"/>
          </a:xfrm>
        </p:spPr>
        <p:txBody>
          <a:bodyPr anchor="ctr" anchorCtr="0">
            <a:noAutofit/>
          </a:bodyPr>
          <a:lstStyle>
            <a:lvl1pPr marL="0" indent="0" algn="ctr">
              <a:buNone/>
              <a:defRPr sz="1800">
                <a:solidFill>
                  <a:schemeClr val="tx1"/>
                </a:solidFill>
              </a:defRPr>
            </a:lvl1pPr>
          </a:lstStyle>
          <a:p>
            <a:r>
              <a:rPr lang="en-US"/>
              <a:t>Click icon to add picture</a:t>
            </a:r>
            <a:endParaRPr lang="ru-RU" dirty="0"/>
          </a:p>
        </p:txBody>
      </p:sp>
      <p:sp>
        <p:nvSpPr>
          <p:cNvPr id="56" name="Text Placeholder 2">
            <a:extLst>
              <a:ext uri="{FF2B5EF4-FFF2-40B4-BE49-F238E27FC236}">
                <a16:creationId xmlns:a16="http://schemas.microsoft.com/office/drawing/2014/main" id="{DF658B1C-69F4-44D8-97E9-5536A307168D}"/>
              </a:ext>
            </a:extLst>
          </p:cNvPr>
          <p:cNvSpPr>
            <a:spLocks noGrp="1"/>
          </p:cNvSpPr>
          <p:nvPr>
            <p:ph type="body" idx="35" hasCustomPrompt="1"/>
          </p:nvPr>
        </p:nvSpPr>
        <p:spPr>
          <a:xfrm>
            <a:off x="9088759" y="2564315"/>
            <a:ext cx="2271681" cy="334918"/>
          </a:xfrm>
        </p:spPr>
        <p:txBody>
          <a:bodyPr lIns="36000" tIns="0" rIns="0" bIns="0" anchor="b">
            <a:normAutofit/>
          </a:bodyPr>
          <a:lstStyle>
            <a:lvl1pPr marL="0" indent="0" algn="l">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text</a:t>
            </a:r>
          </a:p>
        </p:txBody>
      </p:sp>
      <p:sp>
        <p:nvSpPr>
          <p:cNvPr id="57" name="Text Placeholder 11">
            <a:extLst>
              <a:ext uri="{FF2B5EF4-FFF2-40B4-BE49-F238E27FC236}">
                <a16:creationId xmlns:a16="http://schemas.microsoft.com/office/drawing/2014/main" id="{E49F5D3C-52A4-4CF3-9C76-8E7F4AD06745}"/>
              </a:ext>
            </a:extLst>
          </p:cNvPr>
          <p:cNvSpPr>
            <a:spLocks noGrp="1"/>
          </p:cNvSpPr>
          <p:nvPr>
            <p:ph type="body" sz="quarter" idx="36"/>
          </p:nvPr>
        </p:nvSpPr>
        <p:spPr>
          <a:xfrm>
            <a:off x="9088759" y="2949406"/>
            <a:ext cx="2271681" cy="658819"/>
          </a:xfrm>
        </p:spPr>
        <p:txBody>
          <a:bodyPr lIns="36000" tIns="0" rIns="0" bIns="0">
            <a:noAutofit/>
          </a:bodyPr>
          <a:lstStyle>
            <a:lvl1pPr marL="0" indent="0" algn="l">
              <a:buClr>
                <a:schemeClr val="tx2"/>
              </a:buClr>
              <a:buSzPct val="125000"/>
              <a:buFont typeface="Wingdings" panose="05000000000000000000" pitchFamily="2" charset="2"/>
              <a:buNone/>
              <a:defRPr sz="1400">
                <a:solidFill>
                  <a:schemeClr val="tx2"/>
                </a:solidFill>
              </a:defRPr>
            </a:lvl1pPr>
            <a:lvl2pPr marL="457200" indent="0" algn="l">
              <a:buClr>
                <a:schemeClr val="tx2"/>
              </a:buClr>
              <a:buSzPct val="125000"/>
              <a:buFont typeface="Wingdings" panose="05000000000000000000" pitchFamily="2" charset="2"/>
              <a:buNone/>
              <a:defRPr sz="1400">
                <a:solidFill>
                  <a:schemeClr val="tx2"/>
                </a:solidFill>
              </a:defRPr>
            </a:lvl2pPr>
          </a:lstStyle>
          <a:p>
            <a:pPr lvl="0"/>
            <a:r>
              <a:rPr lang="en-US"/>
              <a:t>Edit Master text styles</a:t>
            </a:r>
          </a:p>
          <a:p>
            <a:pPr lvl="1"/>
            <a:r>
              <a:rPr lang="en-US"/>
              <a:t>Second level</a:t>
            </a:r>
          </a:p>
        </p:txBody>
      </p:sp>
      <p:sp>
        <p:nvSpPr>
          <p:cNvPr id="58" name="Picture Placeholder 11">
            <a:extLst>
              <a:ext uri="{FF2B5EF4-FFF2-40B4-BE49-F238E27FC236}">
                <a16:creationId xmlns:a16="http://schemas.microsoft.com/office/drawing/2014/main" id="{1AEC50E2-8D09-4E52-90BC-C296ED16B937}"/>
              </a:ext>
            </a:extLst>
          </p:cNvPr>
          <p:cNvSpPr>
            <a:spLocks noGrp="1"/>
          </p:cNvSpPr>
          <p:nvPr>
            <p:ph type="pic" sz="quarter" idx="37"/>
          </p:nvPr>
        </p:nvSpPr>
        <p:spPr>
          <a:xfrm>
            <a:off x="7949908" y="2647025"/>
            <a:ext cx="960120" cy="961200"/>
          </a:xfrm>
        </p:spPr>
        <p:txBody>
          <a:bodyPr anchor="ctr" anchorCtr="0">
            <a:noAutofit/>
          </a:bodyPr>
          <a:lstStyle>
            <a:lvl1pPr marL="0" indent="0" algn="ctr">
              <a:buNone/>
              <a:defRPr sz="1800">
                <a:solidFill>
                  <a:schemeClr val="tx1"/>
                </a:solidFill>
              </a:defRPr>
            </a:lvl1pPr>
          </a:lstStyle>
          <a:p>
            <a:r>
              <a:rPr lang="en-US"/>
              <a:t>Click icon to add picture</a:t>
            </a:r>
            <a:endParaRPr lang="ru-RU" dirty="0"/>
          </a:p>
        </p:txBody>
      </p:sp>
      <p:sp>
        <p:nvSpPr>
          <p:cNvPr id="59" name="Text Placeholder 2">
            <a:extLst>
              <a:ext uri="{FF2B5EF4-FFF2-40B4-BE49-F238E27FC236}">
                <a16:creationId xmlns:a16="http://schemas.microsoft.com/office/drawing/2014/main" id="{1A890E15-BFA6-4C98-BF47-CD2501130937}"/>
              </a:ext>
            </a:extLst>
          </p:cNvPr>
          <p:cNvSpPr>
            <a:spLocks noGrp="1"/>
          </p:cNvSpPr>
          <p:nvPr>
            <p:ph type="body" idx="38" hasCustomPrompt="1"/>
          </p:nvPr>
        </p:nvSpPr>
        <p:spPr>
          <a:xfrm>
            <a:off x="9088759" y="4130482"/>
            <a:ext cx="2271681" cy="334918"/>
          </a:xfrm>
        </p:spPr>
        <p:txBody>
          <a:bodyPr lIns="36000" tIns="0" rIns="0" bIns="0" anchor="b">
            <a:normAutofit/>
          </a:bodyPr>
          <a:lstStyle>
            <a:lvl1pPr marL="0" indent="0" algn="l">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text</a:t>
            </a:r>
          </a:p>
        </p:txBody>
      </p:sp>
      <p:sp>
        <p:nvSpPr>
          <p:cNvPr id="60" name="Text Placeholder 11">
            <a:extLst>
              <a:ext uri="{FF2B5EF4-FFF2-40B4-BE49-F238E27FC236}">
                <a16:creationId xmlns:a16="http://schemas.microsoft.com/office/drawing/2014/main" id="{65EAB51A-2C46-46D9-9E90-A9C9D9770648}"/>
              </a:ext>
            </a:extLst>
          </p:cNvPr>
          <p:cNvSpPr>
            <a:spLocks noGrp="1"/>
          </p:cNvSpPr>
          <p:nvPr>
            <p:ph type="body" sz="quarter" idx="39"/>
          </p:nvPr>
        </p:nvSpPr>
        <p:spPr>
          <a:xfrm>
            <a:off x="9088759" y="4515573"/>
            <a:ext cx="2271681" cy="658819"/>
          </a:xfrm>
        </p:spPr>
        <p:txBody>
          <a:bodyPr lIns="36000" tIns="0" rIns="0" bIns="0">
            <a:noAutofit/>
          </a:bodyPr>
          <a:lstStyle>
            <a:lvl1pPr marL="0" indent="0" algn="l">
              <a:buClr>
                <a:schemeClr val="tx2"/>
              </a:buClr>
              <a:buSzPct val="125000"/>
              <a:buFont typeface="Wingdings" panose="05000000000000000000" pitchFamily="2" charset="2"/>
              <a:buNone/>
              <a:defRPr sz="1400">
                <a:solidFill>
                  <a:schemeClr val="tx2"/>
                </a:solidFill>
              </a:defRPr>
            </a:lvl1pPr>
            <a:lvl2pPr marL="457200" indent="0" algn="l">
              <a:buClr>
                <a:schemeClr val="tx2"/>
              </a:buClr>
              <a:buSzPct val="125000"/>
              <a:buFont typeface="Wingdings" panose="05000000000000000000" pitchFamily="2" charset="2"/>
              <a:buNone/>
              <a:defRPr sz="1400">
                <a:solidFill>
                  <a:schemeClr val="tx2"/>
                </a:solidFill>
              </a:defRPr>
            </a:lvl2pPr>
          </a:lstStyle>
          <a:p>
            <a:pPr lvl="0"/>
            <a:r>
              <a:rPr lang="en-US"/>
              <a:t>Edit Master text styles</a:t>
            </a:r>
          </a:p>
          <a:p>
            <a:pPr lvl="1"/>
            <a:r>
              <a:rPr lang="en-US"/>
              <a:t>Second level</a:t>
            </a:r>
          </a:p>
        </p:txBody>
      </p:sp>
      <p:sp>
        <p:nvSpPr>
          <p:cNvPr id="61" name="Picture Placeholder 11">
            <a:extLst>
              <a:ext uri="{FF2B5EF4-FFF2-40B4-BE49-F238E27FC236}">
                <a16:creationId xmlns:a16="http://schemas.microsoft.com/office/drawing/2014/main" id="{A8E96B85-B153-4EB9-8F26-0E948B5DC173}"/>
              </a:ext>
            </a:extLst>
          </p:cNvPr>
          <p:cNvSpPr>
            <a:spLocks noGrp="1"/>
          </p:cNvSpPr>
          <p:nvPr>
            <p:ph type="pic" sz="quarter" idx="40"/>
          </p:nvPr>
        </p:nvSpPr>
        <p:spPr>
          <a:xfrm>
            <a:off x="7949908" y="4213192"/>
            <a:ext cx="960120" cy="961200"/>
          </a:xfrm>
        </p:spPr>
        <p:txBody>
          <a:bodyPr anchor="ctr" anchorCtr="0">
            <a:noAutofit/>
          </a:bodyPr>
          <a:lstStyle>
            <a:lvl1pPr marL="0" indent="0" algn="ctr">
              <a:buNone/>
              <a:defRPr sz="1800">
                <a:solidFill>
                  <a:schemeClr val="tx1"/>
                </a:solidFill>
              </a:defRPr>
            </a:lvl1pPr>
          </a:lstStyle>
          <a:p>
            <a:r>
              <a:rPr lang="en-US"/>
              <a:t>Click icon to add picture</a:t>
            </a:r>
            <a:endParaRPr lang="ru-RU" dirty="0"/>
          </a:p>
        </p:txBody>
      </p:sp>
      <p:sp>
        <p:nvSpPr>
          <p:cNvPr id="26" name="Picture Placeholder 11">
            <a:extLst>
              <a:ext uri="{FF2B5EF4-FFF2-40B4-BE49-F238E27FC236}">
                <a16:creationId xmlns:a16="http://schemas.microsoft.com/office/drawing/2014/main" id="{48D7F0F9-4118-4257-9D45-A5772C2110D7}"/>
              </a:ext>
            </a:extLst>
          </p:cNvPr>
          <p:cNvSpPr>
            <a:spLocks noGrp="1"/>
          </p:cNvSpPr>
          <p:nvPr>
            <p:ph type="pic" sz="quarter" idx="41"/>
          </p:nvPr>
        </p:nvSpPr>
        <p:spPr>
          <a:xfrm>
            <a:off x="10529940" y="742867"/>
            <a:ext cx="786384" cy="521208"/>
          </a:xfrm>
          <a:ln w="6350">
            <a:solidFill>
              <a:schemeClr val="accent5">
                <a:alpha val="50000"/>
              </a:schemeClr>
            </a:solidFill>
          </a:ln>
        </p:spPr>
        <p:txBody>
          <a:bodyPr anchor="ctr" anchorCtr="0">
            <a:noAutofit/>
          </a:bodyPr>
          <a:lstStyle>
            <a:lvl1pPr marL="0" indent="0" algn="ctr">
              <a:buNone/>
              <a:defRPr sz="1000"/>
            </a:lvl1pPr>
          </a:lstStyle>
          <a:p>
            <a:r>
              <a:rPr lang="en-US"/>
              <a:t>Click icon to add picture</a:t>
            </a:r>
            <a:endParaRPr lang="ru-RU" dirty="0"/>
          </a:p>
        </p:txBody>
      </p:sp>
    </p:spTree>
    <p:extLst>
      <p:ext uri="{BB962C8B-B14F-4D97-AF65-F5344CB8AC3E}">
        <p14:creationId xmlns:p14="http://schemas.microsoft.com/office/powerpoint/2010/main" val="1479871884"/>
      </p:ext>
    </p:extLst>
  </p:cSld>
  <p:clrMapOvr>
    <a:masterClrMapping/>
  </p:clrMapOvr>
  <p:extLst mod="1">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hart and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131326-08A9-441D-B1A8-66271415853E}"/>
              </a:ext>
            </a:extLst>
          </p:cNvPr>
          <p:cNvSpPr>
            <a:spLocks noGrp="1"/>
          </p:cNvSpPr>
          <p:nvPr>
            <p:ph type="title"/>
          </p:nvPr>
        </p:nvSpPr>
        <p:spPr>
          <a:xfrm>
            <a:off x="836614" y="740998"/>
            <a:ext cx="6298520" cy="568800"/>
          </a:xfrm>
        </p:spPr>
        <p:txBody>
          <a:bodyPr lIns="36000" tIns="0" rIns="0" bIns="0">
            <a:noAutofit/>
          </a:bodyPr>
          <a:lstStyle/>
          <a:p>
            <a:r>
              <a:rPr lang="en-US"/>
              <a:t>Click to edit Master title style</a:t>
            </a:r>
            <a:endParaRPr lang="ru-RU" dirty="0"/>
          </a:p>
        </p:txBody>
      </p:sp>
      <p:sp>
        <p:nvSpPr>
          <p:cNvPr id="3" name="Date Placeholder 2">
            <a:extLst>
              <a:ext uri="{FF2B5EF4-FFF2-40B4-BE49-F238E27FC236}">
                <a16:creationId xmlns:a16="http://schemas.microsoft.com/office/drawing/2014/main" id="{D99C403B-F50A-4124-BE88-55C843FAE49E}"/>
              </a:ext>
            </a:extLst>
          </p:cNvPr>
          <p:cNvSpPr>
            <a:spLocks noGrp="1"/>
          </p:cNvSpPr>
          <p:nvPr>
            <p:ph type="dt" sz="half" idx="10"/>
          </p:nvPr>
        </p:nvSpPr>
        <p:spPr/>
        <p:txBody>
          <a:bodyPr/>
          <a:lstStyle/>
          <a:p>
            <a:fld id="{011F8E8F-7A79-47A4-A23F-F3FD3E2A15F3}" type="datetime1">
              <a:rPr lang="en-US" smtClean="0"/>
              <a:t>5/1/19</a:t>
            </a:fld>
            <a:endParaRPr lang="ru-RU" dirty="0"/>
          </a:p>
        </p:txBody>
      </p:sp>
      <p:sp>
        <p:nvSpPr>
          <p:cNvPr id="4" name="Footer Placeholder 3">
            <a:extLst>
              <a:ext uri="{FF2B5EF4-FFF2-40B4-BE49-F238E27FC236}">
                <a16:creationId xmlns:a16="http://schemas.microsoft.com/office/drawing/2014/main" id="{F2A151E7-E2A1-4EA3-8293-FA9D289DF2F0}"/>
              </a:ext>
            </a:extLst>
          </p:cNvPr>
          <p:cNvSpPr>
            <a:spLocks noGrp="1"/>
          </p:cNvSpPr>
          <p:nvPr>
            <p:ph type="ftr" sz="quarter" idx="11"/>
          </p:nvPr>
        </p:nvSpPr>
        <p:spPr/>
        <p:txBody>
          <a:bodyPr/>
          <a:lstStyle/>
          <a:p>
            <a:r>
              <a:rPr lang="en-US" dirty="0"/>
              <a:t>ADD A FOOTER</a:t>
            </a:r>
            <a:endParaRPr lang="ru-RU" dirty="0"/>
          </a:p>
        </p:txBody>
      </p:sp>
      <p:sp>
        <p:nvSpPr>
          <p:cNvPr id="5" name="Slide Number Placeholder 4">
            <a:extLst>
              <a:ext uri="{FF2B5EF4-FFF2-40B4-BE49-F238E27FC236}">
                <a16:creationId xmlns:a16="http://schemas.microsoft.com/office/drawing/2014/main" id="{BBB57EB4-66F5-49E8-A8EF-39029E94BBFF}"/>
              </a:ext>
            </a:extLst>
          </p:cNvPr>
          <p:cNvSpPr>
            <a:spLocks noGrp="1"/>
          </p:cNvSpPr>
          <p:nvPr>
            <p:ph type="sldNum" sz="quarter" idx="12"/>
          </p:nvPr>
        </p:nvSpPr>
        <p:spPr/>
        <p:txBody>
          <a:bodyPr/>
          <a:lstStyle/>
          <a:p>
            <a:fld id="{3CE5352E-9B9F-4EDC-8769-7FA3D3F814C7}" type="slidenum">
              <a:rPr lang="ru-RU" smtClean="0"/>
              <a:pPr/>
              <a:t>‹#›</a:t>
            </a:fld>
            <a:endParaRPr lang="ru-RU" dirty="0"/>
          </a:p>
        </p:txBody>
      </p:sp>
      <p:sp>
        <p:nvSpPr>
          <p:cNvPr id="9" name="Text Placeholder 2">
            <a:extLst>
              <a:ext uri="{FF2B5EF4-FFF2-40B4-BE49-F238E27FC236}">
                <a16:creationId xmlns:a16="http://schemas.microsoft.com/office/drawing/2014/main" id="{1C91FD06-686C-4DAB-8F12-FBDE6BBF3144}"/>
              </a:ext>
            </a:extLst>
          </p:cNvPr>
          <p:cNvSpPr>
            <a:spLocks noGrp="1"/>
          </p:cNvSpPr>
          <p:nvPr>
            <p:ph type="body" idx="24"/>
          </p:nvPr>
        </p:nvSpPr>
        <p:spPr>
          <a:xfrm>
            <a:off x="836615" y="1377833"/>
            <a:ext cx="2497428" cy="1630062"/>
          </a:xfrm>
        </p:spPr>
        <p:txBody>
          <a:bodyPr lIns="36000" tIns="0" rIns="0" bIns="0">
            <a:normAutofit/>
          </a:bodyPr>
          <a:lstStyle>
            <a:lvl1pPr marL="0" indent="0" algn="l">
              <a:buNone/>
              <a:defRPr sz="18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11" name="Chart Placeholder 7">
            <a:extLst>
              <a:ext uri="{FF2B5EF4-FFF2-40B4-BE49-F238E27FC236}">
                <a16:creationId xmlns:a16="http://schemas.microsoft.com/office/drawing/2014/main" id="{1E42105A-8901-45BF-9233-D1C9076AA50C}"/>
              </a:ext>
            </a:extLst>
          </p:cNvPr>
          <p:cNvSpPr>
            <a:spLocks noGrp="1"/>
          </p:cNvSpPr>
          <p:nvPr>
            <p:ph type="chart" sz="quarter" idx="26"/>
          </p:nvPr>
        </p:nvSpPr>
        <p:spPr>
          <a:xfrm>
            <a:off x="3404384" y="1377832"/>
            <a:ext cx="3730750" cy="3782007"/>
          </a:xfrm>
        </p:spPr>
        <p:txBody>
          <a:bodyPr anchor="ctr" anchorCtr="0">
            <a:noAutofit/>
          </a:bodyPr>
          <a:lstStyle>
            <a:lvl1pPr marL="0" indent="0" algn="ctr">
              <a:buNone/>
              <a:defRPr sz="1800"/>
            </a:lvl1pPr>
          </a:lstStyle>
          <a:p>
            <a:r>
              <a:rPr lang="en-US"/>
              <a:t>Click icon to add chart</a:t>
            </a:r>
            <a:endParaRPr lang="ru-RU" dirty="0"/>
          </a:p>
        </p:txBody>
      </p:sp>
      <p:sp>
        <p:nvSpPr>
          <p:cNvPr id="13" name="Rectangle 12">
            <a:extLst>
              <a:ext uri="{FF2B5EF4-FFF2-40B4-BE49-F238E27FC236}">
                <a16:creationId xmlns:a16="http://schemas.microsoft.com/office/drawing/2014/main" id="{797107B0-5001-4D98-9D90-6DB407B0C99E}"/>
              </a:ext>
            </a:extLst>
          </p:cNvPr>
          <p:cNvSpPr/>
          <p:nvPr userDrawn="1"/>
        </p:nvSpPr>
        <p:spPr>
          <a:xfrm>
            <a:off x="7219540" y="1527734"/>
            <a:ext cx="329184" cy="327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u-RU" dirty="0"/>
          </a:p>
        </p:txBody>
      </p:sp>
      <p:sp>
        <p:nvSpPr>
          <p:cNvPr id="15" name="Rectangle 14">
            <a:extLst>
              <a:ext uri="{FF2B5EF4-FFF2-40B4-BE49-F238E27FC236}">
                <a16:creationId xmlns:a16="http://schemas.microsoft.com/office/drawing/2014/main" id="{B55BAF7D-E84D-4AEA-9267-5A89F2D57394}"/>
              </a:ext>
            </a:extLst>
          </p:cNvPr>
          <p:cNvSpPr/>
          <p:nvPr userDrawn="1"/>
        </p:nvSpPr>
        <p:spPr>
          <a:xfrm>
            <a:off x="9664979" y="1527734"/>
            <a:ext cx="329184" cy="327600"/>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u-RU" dirty="0"/>
          </a:p>
        </p:txBody>
      </p:sp>
      <p:sp>
        <p:nvSpPr>
          <p:cNvPr id="16" name="Rectangle 15">
            <a:extLst>
              <a:ext uri="{FF2B5EF4-FFF2-40B4-BE49-F238E27FC236}">
                <a16:creationId xmlns:a16="http://schemas.microsoft.com/office/drawing/2014/main" id="{F7C2C2B5-DF2F-44D9-8AD0-91755942639B}"/>
              </a:ext>
            </a:extLst>
          </p:cNvPr>
          <p:cNvSpPr/>
          <p:nvPr userDrawn="1"/>
        </p:nvSpPr>
        <p:spPr>
          <a:xfrm>
            <a:off x="7219540" y="2784622"/>
            <a:ext cx="329184" cy="327600"/>
          </a:xfrm>
          <a:prstGeom prst="rect">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u-RU" dirty="0"/>
          </a:p>
        </p:txBody>
      </p:sp>
      <p:sp>
        <p:nvSpPr>
          <p:cNvPr id="17" name="Rectangle 16">
            <a:extLst>
              <a:ext uri="{FF2B5EF4-FFF2-40B4-BE49-F238E27FC236}">
                <a16:creationId xmlns:a16="http://schemas.microsoft.com/office/drawing/2014/main" id="{060C2358-0880-4DCC-B591-574B77C88AF3}"/>
              </a:ext>
            </a:extLst>
          </p:cNvPr>
          <p:cNvSpPr/>
          <p:nvPr userDrawn="1"/>
        </p:nvSpPr>
        <p:spPr>
          <a:xfrm>
            <a:off x="9664979" y="2784622"/>
            <a:ext cx="329184" cy="327600"/>
          </a:xfrm>
          <a:prstGeom prst="rect">
            <a:avLst/>
          </a:prstGeom>
          <a:solidFill>
            <a:schemeClr val="tx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u-RU" dirty="0"/>
          </a:p>
        </p:txBody>
      </p:sp>
      <p:sp>
        <p:nvSpPr>
          <p:cNvPr id="18" name="Rectangle 17">
            <a:extLst>
              <a:ext uri="{FF2B5EF4-FFF2-40B4-BE49-F238E27FC236}">
                <a16:creationId xmlns:a16="http://schemas.microsoft.com/office/drawing/2014/main" id="{817B18BE-4EA4-4304-9B25-9AFC3F1868EC}"/>
              </a:ext>
            </a:extLst>
          </p:cNvPr>
          <p:cNvSpPr/>
          <p:nvPr userDrawn="1"/>
        </p:nvSpPr>
        <p:spPr>
          <a:xfrm>
            <a:off x="7219540" y="4041509"/>
            <a:ext cx="329184" cy="32760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u-RU" dirty="0"/>
          </a:p>
        </p:txBody>
      </p:sp>
      <p:sp>
        <p:nvSpPr>
          <p:cNvPr id="19" name="Rectangle 18">
            <a:extLst>
              <a:ext uri="{FF2B5EF4-FFF2-40B4-BE49-F238E27FC236}">
                <a16:creationId xmlns:a16="http://schemas.microsoft.com/office/drawing/2014/main" id="{9A40C470-7D62-4550-AD27-E5BE738863B2}"/>
              </a:ext>
            </a:extLst>
          </p:cNvPr>
          <p:cNvSpPr/>
          <p:nvPr userDrawn="1"/>
        </p:nvSpPr>
        <p:spPr>
          <a:xfrm>
            <a:off x="9664979" y="4041509"/>
            <a:ext cx="329184" cy="327600"/>
          </a:xfrm>
          <a:prstGeom prst="rect">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u-RU" dirty="0"/>
          </a:p>
        </p:txBody>
      </p:sp>
      <p:sp>
        <p:nvSpPr>
          <p:cNvPr id="20" name="Text Placeholder 2">
            <a:extLst>
              <a:ext uri="{FF2B5EF4-FFF2-40B4-BE49-F238E27FC236}">
                <a16:creationId xmlns:a16="http://schemas.microsoft.com/office/drawing/2014/main" id="{31BD8106-14EB-4162-8957-82C7E455BE36}"/>
              </a:ext>
            </a:extLst>
          </p:cNvPr>
          <p:cNvSpPr>
            <a:spLocks noGrp="1"/>
          </p:cNvSpPr>
          <p:nvPr>
            <p:ph type="body" idx="1" hasCustomPrompt="1"/>
          </p:nvPr>
        </p:nvSpPr>
        <p:spPr>
          <a:xfrm>
            <a:off x="7230599" y="1868634"/>
            <a:ext cx="1980000" cy="334918"/>
          </a:xfrm>
        </p:spPr>
        <p:txBody>
          <a:bodyPr lIns="36000" tIns="0" rIns="0" bIns="0" anchor="b">
            <a:normAutofit/>
          </a:bodyPr>
          <a:lstStyle>
            <a:lvl1pPr marL="0" indent="0" algn="l">
              <a:buNone/>
              <a:defRPr sz="22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$ 1,500,000</a:t>
            </a:r>
          </a:p>
        </p:txBody>
      </p:sp>
      <p:sp>
        <p:nvSpPr>
          <p:cNvPr id="21" name="Text Placeholder 11">
            <a:extLst>
              <a:ext uri="{FF2B5EF4-FFF2-40B4-BE49-F238E27FC236}">
                <a16:creationId xmlns:a16="http://schemas.microsoft.com/office/drawing/2014/main" id="{FE4100F4-A1CC-43D0-96D1-E78EC88BAC6E}"/>
              </a:ext>
            </a:extLst>
          </p:cNvPr>
          <p:cNvSpPr>
            <a:spLocks noGrp="1"/>
          </p:cNvSpPr>
          <p:nvPr>
            <p:ph type="body" sz="quarter" idx="13" hasCustomPrompt="1"/>
          </p:nvPr>
        </p:nvSpPr>
        <p:spPr>
          <a:xfrm>
            <a:off x="7230599" y="2253725"/>
            <a:ext cx="1980000" cy="234269"/>
          </a:xfrm>
        </p:spPr>
        <p:txBody>
          <a:bodyPr lIns="36000" tIns="0" rIns="0" bIns="0">
            <a:noAutofit/>
          </a:bodyPr>
          <a:lstStyle>
            <a:lvl1pPr marL="0" indent="0" algn="l">
              <a:buClr>
                <a:schemeClr val="tx2"/>
              </a:buClr>
              <a:buSzPct val="125000"/>
              <a:buFont typeface="Wingdings" panose="05000000000000000000" pitchFamily="2" charset="2"/>
              <a:buNone/>
              <a:defRPr sz="1400">
                <a:solidFill>
                  <a:schemeClr val="tx2"/>
                </a:solidFill>
              </a:defRPr>
            </a:lvl1pPr>
            <a:lvl2pPr marL="457200" indent="0" algn="l">
              <a:buClr>
                <a:schemeClr val="tx2"/>
              </a:buClr>
              <a:buSzPct val="125000"/>
              <a:buFont typeface="Wingdings" panose="05000000000000000000" pitchFamily="2" charset="2"/>
              <a:buNone/>
              <a:defRPr sz="1400">
                <a:solidFill>
                  <a:schemeClr val="tx2"/>
                </a:solidFill>
              </a:defRPr>
            </a:lvl2pPr>
          </a:lstStyle>
          <a:p>
            <a:pPr lvl="0"/>
            <a:r>
              <a:rPr lang="en-US" dirty="0"/>
              <a:t>Category Description</a:t>
            </a:r>
            <a:endParaRPr lang="ru-RU" dirty="0"/>
          </a:p>
        </p:txBody>
      </p:sp>
      <p:sp>
        <p:nvSpPr>
          <p:cNvPr id="22" name="Text Placeholder 2">
            <a:extLst>
              <a:ext uri="{FF2B5EF4-FFF2-40B4-BE49-F238E27FC236}">
                <a16:creationId xmlns:a16="http://schemas.microsoft.com/office/drawing/2014/main" id="{C4F231A8-6423-4204-8A45-BD1BAAD2C15D}"/>
              </a:ext>
            </a:extLst>
          </p:cNvPr>
          <p:cNvSpPr>
            <a:spLocks noGrp="1"/>
          </p:cNvSpPr>
          <p:nvPr>
            <p:ph type="body" idx="27" hasCustomPrompt="1"/>
          </p:nvPr>
        </p:nvSpPr>
        <p:spPr>
          <a:xfrm>
            <a:off x="7230599" y="3132839"/>
            <a:ext cx="1980000" cy="334918"/>
          </a:xfrm>
        </p:spPr>
        <p:txBody>
          <a:bodyPr lIns="36000" tIns="0" rIns="0" bIns="0" anchor="b">
            <a:normAutofit/>
          </a:bodyPr>
          <a:lstStyle>
            <a:lvl1pPr marL="0" indent="0" algn="l">
              <a:buNone/>
              <a:defRPr sz="22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$ 1,500,000</a:t>
            </a:r>
          </a:p>
        </p:txBody>
      </p:sp>
      <p:sp>
        <p:nvSpPr>
          <p:cNvPr id="23" name="Text Placeholder 11">
            <a:extLst>
              <a:ext uri="{FF2B5EF4-FFF2-40B4-BE49-F238E27FC236}">
                <a16:creationId xmlns:a16="http://schemas.microsoft.com/office/drawing/2014/main" id="{130B9E51-E0C5-4A35-BEE4-403EC90B9495}"/>
              </a:ext>
            </a:extLst>
          </p:cNvPr>
          <p:cNvSpPr>
            <a:spLocks noGrp="1"/>
          </p:cNvSpPr>
          <p:nvPr>
            <p:ph type="body" sz="quarter" idx="28" hasCustomPrompt="1"/>
          </p:nvPr>
        </p:nvSpPr>
        <p:spPr>
          <a:xfrm>
            <a:off x="7230599" y="3517930"/>
            <a:ext cx="1980000" cy="234269"/>
          </a:xfrm>
        </p:spPr>
        <p:txBody>
          <a:bodyPr lIns="36000" tIns="0" rIns="0" bIns="0">
            <a:noAutofit/>
          </a:bodyPr>
          <a:lstStyle>
            <a:lvl1pPr marL="0" indent="0" algn="l">
              <a:buClr>
                <a:schemeClr val="tx2"/>
              </a:buClr>
              <a:buSzPct val="125000"/>
              <a:buFont typeface="Wingdings" panose="05000000000000000000" pitchFamily="2" charset="2"/>
              <a:buNone/>
              <a:defRPr sz="1400">
                <a:solidFill>
                  <a:schemeClr val="tx2"/>
                </a:solidFill>
              </a:defRPr>
            </a:lvl1pPr>
            <a:lvl2pPr marL="457200" indent="0" algn="l">
              <a:buClr>
                <a:schemeClr val="tx2"/>
              </a:buClr>
              <a:buSzPct val="125000"/>
              <a:buFont typeface="Wingdings" panose="05000000000000000000" pitchFamily="2" charset="2"/>
              <a:buNone/>
              <a:defRPr sz="1400">
                <a:solidFill>
                  <a:schemeClr val="tx2"/>
                </a:solidFill>
              </a:defRPr>
            </a:lvl2pPr>
          </a:lstStyle>
          <a:p>
            <a:pPr lvl="0"/>
            <a:r>
              <a:rPr lang="en-US" dirty="0"/>
              <a:t>Category Description</a:t>
            </a:r>
            <a:endParaRPr lang="ru-RU" dirty="0"/>
          </a:p>
        </p:txBody>
      </p:sp>
      <p:sp>
        <p:nvSpPr>
          <p:cNvPr id="24" name="Text Placeholder 2">
            <a:extLst>
              <a:ext uri="{FF2B5EF4-FFF2-40B4-BE49-F238E27FC236}">
                <a16:creationId xmlns:a16="http://schemas.microsoft.com/office/drawing/2014/main" id="{D5BEF9D2-60F1-4384-BF4C-DCE3EDF0F3A5}"/>
              </a:ext>
            </a:extLst>
          </p:cNvPr>
          <p:cNvSpPr>
            <a:spLocks noGrp="1"/>
          </p:cNvSpPr>
          <p:nvPr>
            <p:ph type="body" idx="29" hasCustomPrompt="1"/>
          </p:nvPr>
        </p:nvSpPr>
        <p:spPr>
          <a:xfrm>
            <a:off x="7230599" y="4382409"/>
            <a:ext cx="1980000" cy="334918"/>
          </a:xfrm>
        </p:spPr>
        <p:txBody>
          <a:bodyPr lIns="36000" tIns="0" rIns="0" bIns="0" anchor="b">
            <a:normAutofit/>
          </a:bodyPr>
          <a:lstStyle>
            <a:lvl1pPr marL="0" indent="0" algn="l">
              <a:buNone/>
              <a:defRPr sz="22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$ 1,500,000</a:t>
            </a:r>
          </a:p>
        </p:txBody>
      </p:sp>
      <p:sp>
        <p:nvSpPr>
          <p:cNvPr id="25" name="Text Placeholder 11">
            <a:extLst>
              <a:ext uri="{FF2B5EF4-FFF2-40B4-BE49-F238E27FC236}">
                <a16:creationId xmlns:a16="http://schemas.microsoft.com/office/drawing/2014/main" id="{7F998711-69B2-43A8-A7D8-E7A288289C37}"/>
              </a:ext>
            </a:extLst>
          </p:cNvPr>
          <p:cNvSpPr>
            <a:spLocks noGrp="1"/>
          </p:cNvSpPr>
          <p:nvPr>
            <p:ph type="body" sz="quarter" idx="30" hasCustomPrompt="1"/>
          </p:nvPr>
        </p:nvSpPr>
        <p:spPr>
          <a:xfrm>
            <a:off x="7230599" y="4767500"/>
            <a:ext cx="1980000" cy="234269"/>
          </a:xfrm>
        </p:spPr>
        <p:txBody>
          <a:bodyPr lIns="36000" tIns="0" rIns="0" bIns="0">
            <a:noAutofit/>
          </a:bodyPr>
          <a:lstStyle>
            <a:lvl1pPr marL="0" indent="0" algn="l">
              <a:buClr>
                <a:schemeClr val="tx2"/>
              </a:buClr>
              <a:buSzPct val="125000"/>
              <a:buFont typeface="Wingdings" panose="05000000000000000000" pitchFamily="2" charset="2"/>
              <a:buNone/>
              <a:defRPr sz="1400">
                <a:solidFill>
                  <a:schemeClr val="tx2"/>
                </a:solidFill>
              </a:defRPr>
            </a:lvl1pPr>
            <a:lvl2pPr marL="457200" indent="0" algn="l">
              <a:buClr>
                <a:schemeClr val="tx2"/>
              </a:buClr>
              <a:buSzPct val="125000"/>
              <a:buFont typeface="Wingdings" panose="05000000000000000000" pitchFamily="2" charset="2"/>
              <a:buNone/>
              <a:defRPr sz="1400">
                <a:solidFill>
                  <a:schemeClr val="tx2"/>
                </a:solidFill>
              </a:defRPr>
            </a:lvl2pPr>
          </a:lstStyle>
          <a:p>
            <a:pPr lvl="0"/>
            <a:r>
              <a:rPr lang="en-US" dirty="0"/>
              <a:t>Category Description</a:t>
            </a:r>
            <a:endParaRPr lang="ru-RU" dirty="0"/>
          </a:p>
        </p:txBody>
      </p:sp>
      <p:sp>
        <p:nvSpPr>
          <p:cNvPr id="26" name="Text Placeholder 2">
            <a:extLst>
              <a:ext uri="{FF2B5EF4-FFF2-40B4-BE49-F238E27FC236}">
                <a16:creationId xmlns:a16="http://schemas.microsoft.com/office/drawing/2014/main" id="{57B47401-961F-4A4C-8D84-D03D8A8BE7FB}"/>
              </a:ext>
            </a:extLst>
          </p:cNvPr>
          <p:cNvSpPr>
            <a:spLocks noGrp="1"/>
          </p:cNvSpPr>
          <p:nvPr>
            <p:ph type="body" idx="31" hasCustomPrompt="1"/>
          </p:nvPr>
        </p:nvSpPr>
        <p:spPr>
          <a:xfrm>
            <a:off x="9664979" y="1868634"/>
            <a:ext cx="1980000" cy="334918"/>
          </a:xfrm>
        </p:spPr>
        <p:txBody>
          <a:bodyPr lIns="36000" tIns="0" rIns="0" bIns="0" anchor="b">
            <a:normAutofit/>
          </a:bodyPr>
          <a:lstStyle>
            <a:lvl1pPr marL="0" indent="0" algn="l">
              <a:buNone/>
              <a:defRPr sz="22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$ 1,500,000</a:t>
            </a:r>
          </a:p>
        </p:txBody>
      </p:sp>
      <p:sp>
        <p:nvSpPr>
          <p:cNvPr id="27" name="Text Placeholder 11">
            <a:extLst>
              <a:ext uri="{FF2B5EF4-FFF2-40B4-BE49-F238E27FC236}">
                <a16:creationId xmlns:a16="http://schemas.microsoft.com/office/drawing/2014/main" id="{ED948BF1-3892-42AB-AEF7-4A687A9AE9F7}"/>
              </a:ext>
            </a:extLst>
          </p:cNvPr>
          <p:cNvSpPr>
            <a:spLocks noGrp="1"/>
          </p:cNvSpPr>
          <p:nvPr>
            <p:ph type="body" sz="quarter" idx="32" hasCustomPrompt="1"/>
          </p:nvPr>
        </p:nvSpPr>
        <p:spPr>
          <a:xfrm>
            <a:off x="9664979" y="2253725"/>
            <a:ext cx="1980000" cy="234269"/>
          </a:xfrm>
        </p:spPr>
        <p:txBody>
          <a:bodyPr lIns="36000" tIns="0" rIns="0" bIns="0">
            <a:noAutofit/>
          </a:bodyPr>
          <a:lstStyle>
            <a:lvl1pPr marL="0" indent="0" algn="l">
              <a:buClr>
                <a:schemeClr val="tx2"/>
              </a:buClr>
              <a:buSzPct val="125000"/>
              <a:buFont typeface="Wingdings" panose="05000000000000000000" pitchFamily="2" charset="2"/>
              <a:buNone/>
              <a:defRPr sz="1400">
                <a:solidFill>
                  <a:schemeClr val="tx2"/>
                </a:solidFill>
              </a:defRPr>
            </a:lvl1pPr>
            <a:lvl2pPr marL="457200" indent="0" algn="l">
              <a:buClr>
                <a:schemeClr val="tx2"/>
              </a:buClr>
              <a:buSzPct val="125000"/>
              <a:buFont typeface="Wingdings" panose="05000000000000000000" pitchFamily="2" charset="2"/>
              <a:buNone/>
              <a:defRPr sz="1400">
                <a:solidFill>
                  <a:schemeClr val="tx2"/>
                </a:solidFill>
              </a:defRPr>
            </a:lvl2pPr>
          </a:lstStyle>
          <a:p>
            <a:pPr lvl="0"/>
            <a:r>
              <a:rPr lang="en-US" dirty="0"/>
              <a:t>Category Description</a:t>
            </a:r>
            <a:endParaRPr lang="ru-RU" dirty="0"/>
          </a:p>
        </p:txBody>
      </p:sp>
      <p:sp>
        <p:nvSpPr>
          <p:cNvPr id="28" name="Text Placeholder 2">
            <a:extLst>
              <a:ext uri="{FF2B5EF4-FFF2-40B4-BE49-F238E27FC236}">
                <a16:creationId xmlns:a16="http://schemas.microsoft.com/office/drawing/2014/main" id="{C9C37FED-20A3-48CB-B63E-181FBBF8F3CA}"/>
              </a:ext>
            </a:extLst>
          </p:cNvPr>
          <p:cNvSpPr>
            <a:spLocks noGrp="1"/>
          </p:cNvSpPr>
          <p:nvPr>
            <p:ph type="body" idx="33" hasCustomPrompt="1"/>
          </p:nvPr>
        </p:nvSpPr>
        <p:spPr>
          <a:xfrm>
            <a:off x="9664979" y="3132839"/>
            <a:ext cx="1980000" cy="334918"/>
          </a:xfrm>
        </p:spPr>
        <p:txBody>
          <a:bodyPr lIns="36000" tIns="0" rIns="0" bIns="0" anchor="b">
            <a:normAutofit/>
          </a:bodyPr>
          <a:lstStyle>
            <a:lvl1pPr marL="0" indent="0" algn="l">
              <a:buNone/>
              <a:defRPr sz="22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$ 1,500,000</a:t>
            </a:r>
          </a:p>
        </p:txBody>
      </p:sp>
      <p:sp>
        <p:nvSpPr>
          <p:cNvPr id="29" name="Text Placeholder 11">
            <a:extLst>
              <a:ext uri="{FF2B5EF4-FFF2-40B4-BE49-F238E27FC236}">
                <a16:creationId xmlns:a16="http://schemas.microsoft.com/office/drawing/2014/main" id="{7C32AD82-37DD-4D41-8921-3CBF761FEB0F}"/>
              </a:ext>
            </a:extLst>
          </p:cNvPr>
          <p:cNvSpPr>
            <a:spLocks noGrp="1"/>
          </p:cNvSpPr>
          <p:nvPr>
            <p:ph type="body" sz="quarter" idx="34" hasCustomPrompt="1"/>
          </p:nvPr>
        </p:nvSpPr>
        <p:spPr>
          <a:xfrm>
            <a:off x="9664979" y="3517930"/>
            <a:ext cx="1980000" cy="234269"/>
          </a:xfrm>
        </p:spPr>
        <p:txBody>
          <a:bodyPr lIns="36000" tIns="0" rIns="0" bIns="0">
            <a:noAutofit/>
          </a:bodyPr>
          <a:lstStyle>
            <a:lvl1pPr marL="0" indent="0" algn="l">
              <a:buClr>
                <a:schemeClr val="tx2"/>
              </a:buClr>
              <a:buSzPct val="125000"/>
              <a:buFont typeface="Wingdings" panose="05000000000000000000" pitchFamily="2" charset="2"/>
              <a:buNone/>
              <a:defRPr sz="1400">
                <a:solidFill>
                  <a:schemeClr val="tx2"/>
                </a:solidFill>
              </a:defRPr>
            </a:lvl1pPr>
            <a:lvl2pPr marL="457200" indent="0" algn="l">
              <a:buClr>
                <a:schemeClr val="tx2"/>
              </a:buClr>
              <a:buSzPct val="125000"/>
              <a:buFont typeface="Wingdings" panose="05000000000000000000" pitchFamily="2" charset="2"/>
              <a:buNone/>
              <a:defRPr sz="1400">
                <a:solidFill>
                  <a:schemeClr val="tx2"/>
                </a:solidFill>
              </a:defRPr>
            </a:lvl2pPr>
          </a:lstStyle>
          <a:p>
            <a:pPr lvl="0"/>
            <a:r>
              <a:rPr lang="en-US" dirty="0"/>
              <a:t>Category Description</a:t>
            </a:r>
            <a:endParaRPr lang="ru-RU" dirty="0"/>
          </a:p>
        </p:txBody>
      </p:sp>
      <p:sp>
        <p:nvSpPr>
          <p:cNvPr id="30" name="Text Placeholder 2">
            <a:extLst>
              <a:ext uri="{FF2B5EF4-FFF2-40B4-BE49-F238E27FC236}">
                <a16:creationId xmlns:a16="http://schemas.microsoft.com/office/drawing/2014/main" id="{73D98E47-00B1-412D-9DBB-62ACC0398C8B}"/>
              </a:ext>
            </a:extLst>
          </p:cNvPr>
          <p:cNvSpPr>
            <a:spLocks noGrp="1"/>
          </p:cNvSpPr>
          <p:nvPr>
            <p:ph type="body" idx="35" hasCustomPrompt="1"/>
          </p:nvPr>
        </p:nvSpPr>
        <p:spPr>
          <a:xfrm>
            <a:off x="9664979" y="4382409"/>
            <a:ext cx="1980000" cy="334918"/>
          </a:xfrm>
        </p:spPr>
        <p:txBody>
          <a:bodyPr lIns="36000" tIns="0" rIns="0" bIns="0" anchor="b">
            <a:normAutofit/>
          </a:bodyPr>
          <a:lstStyle>
            <a:lvl1pPr marL="0" indent="0" algn="l">
              <a:buNone/>
              <a:defRPr sz="22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$ 1,500,000</a:t>
            </a:r>
          </a:p>
        </p:txBody>
      </p:sp>
      <p:sp>
        <p:nvSpPr>
          <p:cNvPr id="31" name="Text Placeholder 11">
            <a:extLst>
              <a:ext uri="{FF2B5EF4-FFF2-40B4-BE49-F238E27FC236}">
                <a16:creationId xmlns:a16="http://schemas.microsoft.com/office/drawing/2014/main" id="{A753B197-EDD7-45BA-A120-4C3343A3FC58}"/>
              </a:ext>
            </a:extLst>
          </p:cNvPr>
          <p:cNvSpPr>
            <a:spLocks noGrp="1"/>
          </p:cNvSpPr>
          <p:nvPr>
            <p:ph type="body" sz="quarter" idx="36" hasCustomPrompt="1"/>
          </p:nvPr>
        </p:nvSpPr>
        <p:spPr>
          <a:xfrm>
            <a:off x="9664979" y="4767500"/>
            <a:ext cx="1980000" cy="234269"/>
          </a:xfrm>
        </p:spPr>
        <p:txBody>
          <a:bodyPr lIns="36000" tIns="0" rIns="0" bIns="0">
            <a:noAutofit/>
          </a:bodyPr>
          <a:lstStyle>
            <a:lvl1pPr marL="0" indent="0" algn="l">
              <a:buClr>
                <a:schemeClr val="tx2"/>
              </a:buClr>
              <a:buSzPct val="125000"/>
              <a:buFont typeface="Wingdings" panose="05000000000000000000" pitchFamily="2" charset="2"/>
              <a:buNone/>
              <a:defRPr sz="1400">
                <a:solidFill>
                  <a:schemeClr val="tx2"/>
                </a:solidFill>
              </a:defRPr>
            </a:lvl1pPr>
            <a:lvl2pPr marL="457200" indent="0" algn="l">
              <a:buClr>
                <a:schemeClr val="tx2"/>
              </a:buClr>
              <a:buSzPct val="125000"/>
              <a:buFont typeface="Wingdings" panose="05000000000000000000" pitchFamily="2" charset="2"/>
              <a:buNone/>
              <a:defRPr sz="1400">
                <a:solidFill>
                  <a:schemeClr val="tx2"/>
                </a:solidFill>
              </a:defRPr>
            </a:lvl2pPr>
          </a:lstStyle>
          <a:p>
            <a:pPr lvl="0"/>
            <a:r>
              <a:rPr lang="en-US" dirty="0"/>
              <a:t>Category Description</a:t>
            </a:r>
            <a:endParaRPr lang="ru-RU" dirty="0"/>
          </a:p>
        </p:txBody>
      </p:sp>
      <p:sp>
        <p:nvSpPr>
          <p:cNvPr id="32" name="Picture Placeholder 11">
            <a:extLst>
              <a:ext uri="{FF2B5EF4-FFF2-40B4-BE49-F238E27FC236}">
                <a16:creationId xmlns:a16="http://schemas.microsoft.com/office/drawing/2014/main" id="{48D7F0F9-4118-4257-9D45-A5772C2110D7}"/>
              </a:ext>
            </a:extLst>
          </p:cNvPr>
          <p:cNvSpPr>
            <a:spLocks noGrp="1"/>
          </p:cNvSpPr>
          <p:nvPr>
            <p:ph type="pic" sz="quarter" idx="25"/>
          </p:nvPr>
        </p:nvSpPr>
        <p:spPr>
          <a:xfrm>
            <a:off x="10529940" y="742867"/>
            <a:ext cx="786384" cy="521208"/>
          </a:xfrm>
          <a:ln w="6350">
            <a:solidFill>
              <a:schemeClr val="accent5">
                <a:alpha val="50000"/>
              </a:schemeClr>
            </a:solidFill>
          </a:ln>
        </p:spPr>
        <p:txBody>
          <a:bodyPr anchor="ctr" anchorCtr="0">
            <a:noAutofit/>
          </a:bodyPr>
          <a:lstStyle>
            <a:lvl1pPr marL="0" indent="0" algn="ctr">
              <a:buNone/>
              <a:defRPr sz="1000"/>
            </a:lvl1pPr>
          </a:lstStyle>
          <a:p>
            <a:r>
              <a:rPr lang="en-US"/>
              <a:t>Click icon to add picture</a:t>
            </a:r>
            <a:endParaRPr lang="ru-RU" dirty="0"/>
          </a:p>
        </p:txBody>
      </p:sp>
    </p:spTree>
    <p:extLst>
      <p:ext uri="{BB962C8B-B14F-4D97-AF65-F5344CB8AC3E}">
        <p14:creationId xmlns:p14="http://schemas.microsoft.com/office/powerpoint/2010/main" val="897054596"/>
      </p:ext>
    </p:extLst>
  </p:cSld>
  <p:clrMapOvr>
    <a:masterClrMapping/>
  </p:clrMapOvr>
  <p:extLst mod="1">
    <p:ext uri="{DCECCB84-F9BA-43D5-87BE-67443E8EF086}">
      <p15:sldGuideLst xmlns:p15="http://schemas.microsoft.com/office/powerpoint/2012/main">
        <p15:guide id="1" orient="horz" pos="2387">
          <p15:clr>
            <a:srgbClr val="FBAE40"/>
          </p15:clr>
        </p15:guide>
        <p15:guide id="2" pos="279">
          <p15:clr>
            <a:srgbClr val="FBAE40"/>
          </p15:clr>
        </p15:guide>
        <p15:guide id="3" pos="7129">
          <p15:clr>
            <a:srgbClr val="FBAE40"/>
          </p15:clr>
        </p15:guide>
        <p15:guide id="4" pos="7401">
          <p15:clr>
            <a:srgbClr val="FBAE40"/>
          </p15:clr>
        </p15:guide>
        <p15:guide id="5" orient="horz" pos="2115">
          <p15:clr>
            <a:srgbClr val="FBAE40"/>
          </p15:clr>
        </p15:guide>
        <p15:guide id="6" orient="horz" pos="459">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with Images">
    <p:spTree>
      <p:nvGrpSpPr>
        <p:cNvPr id="1" name=""/>
        <p:cNvGrpSpPr/>
        <p:nvPr/>
      </p:nvGrpSpPr>
      <p:grpSpPr>
        <a:xfrm>
          <a:off x="0" y="0"/>
          <a:ext cx="0" cy="0"/>
          <a:chOff x="0" y="0"/>
          <a:chExt cx="0" cy="0"/>
        </a:xfrm>
      </p:grpSpPr>
      <p:sp>
        <p:nvSpPr>
          <p:cNvPr id="21" name="Picture Placeholder 7">
            <a:extLst>
              <a:ext uri="{FF2B5EF4-FFF2-40B4-BE49-F238E27FC236}">
                <a16:creationId xmlns:a16="http://schemas.microsoft.com/office/drawing/2014/main" id="{41B7CDEE-2644-4D36-95CB-1F92049E7FF7}"/>
              </a:ext>
            </a:extLst>
          </p:cNvPr>
          <p:cNvSpPr>
            <a:spLocks noGrp="1"/>
          </p:cNvSpPr>
          <p:nvPr>
            <p:ph type="pic" sz="quarter" idx="13"/>
          </p:nvPr>
        </p:nvSpPr>
        <p:spPr>
          <a:xfrm>
            <a:off x="458724" y="457200"/>
            <a:ext cx="11274552" cy="5943600"/>
          </a:xfrm>
        </p:spPr>
        <p:txBody>
          <a:bodyPr anchor="ctr" anchorCtr="0">
            <a:noAutofit/>
          </a:bodyPr>
          <a:lstStyle>
            <a:lvl1pPr marL="0" indent="0" algn="ctr">
              <a:buNone/>
              <a:defRPr/>
            </a:lvl1pPr>
          </a:lstStyle>
          <a:p>
            <a:r>
              <a:rPr lang="en-US"/>
              <a:t>Click icon to add picture</a:t>
            </a:r>
            <a:endParaRPr lang="ru-RU" dirty="0"/>
          </a:p>
        </p:txBody>
      </p:sp>
      <p:sp>
        <p:nvSpPr>
          <p:cNvPr id="9" name="Picture Placeholder 14">
            <a:extLst>
              <a:ext uri="{FF2B5EF4-FFF2-40B4-BE49-F238E27FC236}">
                <a16:creationId xmlns:a16="http://schemas.microsoft.com/office/drawing/2014/main" id="{4DF168AC-530C-4094-8F5F-FCF3FFDC1E3B}"/>
              </a:ext>
            </a:extLst>
          </p:cNvPr>
          <p:cNvSpPr>
            <a:spLocks noGrp="1"/>
          </p:cNvSpPr>
          <p:nvPr>
            <p:ph type="pic" sz="quarter" idx="14"/>
          </p:nvPr>
        </p:nvSpPr>
        <p:spPr>
          <a:xfrm>
            <a:off x="907903" y="4991383"/>
            <a:ext cx="1463040" cy="987552"/>
          </a:xfrm>
        </p:spPr>
        <p:txBody>
          <a:bodyPr anchor="ctr" anchorCtr="0">
            <a:noAutofit/>
          </a:bodyPr>
          <a:lstStyle>
            <a:lvl1pPr marL="0" indent="0" algn="ctr">
              <a:buNone/>
              <a:defRPr sz="1400"/>
            </a:lvl1pPr>
          </a:lstStyle>
          <a:p>
            <a:r>
              <a:rPr lang="en-US"/>
              <a:t>Click icon to add picture</a:t>
            </a:r>
            <a:endParaRPr lang="ru-RU" dirty="0"/>
          </a:p>
        </p:txBody>
      </p:sp>
      <p:sp>
        <p:nvSpPr>
          <p:cNvPr id="18" name="Text Placeholder 14">
            <a:extLst>
              <a:ext uri="{FF2B5EF4-FFF2-40B4-BE49-F238E27FC236}">
                <a16:creationId xmlns:a16="http://schemas.microsoft.com/office/drawing/2014/main" id="{8373CC7F-8644-430C-90D9-B903ED9F612A}"/>
              </a:ext>
            </a:extLst>
          </p:cNvPr>
          <p:cNvSpPr>
            <a:spLocks noGrp="1"/>
          </p:cNvSpPr>
          <p:nvPr>
            <p:ph type="body" sz="quarter" idx="15"/>
          </p:nvPr>
        </p:nvSpPr>
        <p:spPr>
          <a:xfrm>
            <a:off x="458788" y="2028825"/>
            <a:ext cx="4727575" cy="728663"/>
          </a:xfrm>
          <a:solidFill>
            <a:schemeClr val="accent1">
              <a:alpha val="60000"/>
            </a:schemeClr>
          </a:solidFill>
        </p:spPr>
        <p:txBody>
          <a:bodyPr lIns="396000" anchor="ctr" anchorCtr="0">
            <a:noAutofit/>
          </a:bodyPr>
          <a:lstStyle>
            <a:lvl1pPr marL="0" indent="0">
              <a:buNone/>
              <a:defRPr sz="2800">
                <a:solidFill>
                  <a:schemeClr val="bg1"/>
                </a:solidFill>
              </a:defRPr>
            </a:lvl1pPr>
            <a:lvl2pPr marL="457200" indent="0">
              <a:buNone/>
              <a:defRPr sz="2800">
                <a:solidFill>
                  <a:schemeClr val="bg1"/>
                </a:solidFill>
              </a:defRPr>
            </a:lvl2pPr>
            <a:lvl3pPr marL="914400" indent="0">
              <a:buNone/>
              <a:defRPr sz="2800">
                <a:solidFill>
                  <a:schemeClr val="bg1"/>
                </a:solidFill>
              </a:defRPr>
            </a:lvl3pPr>
            <a:lvl4pPr marL="1371600" indent="0">
              <a:buNone/>
              <a:defRPr sz="2800">
                <a:solidFill>
                  <a:schemeClr val="bg1"/>
                </a:solidFill>
              </a:defRPr>
            </a:lvl4pPr>
            <a:lvl5pPr marL="1828800" indent="0">
              <a:buNone/>
              <a:defRPr sz="2800">
                <a:solidFill>
                  <a:schemeClr val="bg1"/>
                </a:solidFill>
              </a:defRPr>
            </a:lvl5pPr>
          </a:lstStyle>
          <a:p>
            <a:pPr lvl="0"/>
            <a:r>
              <a:rPr lang="en-US"/>
              <a:t>Edit Master text styles</a:t>
            </a:r>
          </a:p>
        </p:txBody>
      </p:sp>
      <p:sp>
        <p:nvSpPr>
          <p:cNvPr id="20" name="Title 19">
            <a:extLst>
              <a:ext uri="{FF2B5EF4-FFF2-40B4-BE49-F238E27FC236}">
                <a16:creationId xmlns:a16="http://schemas.microsoft.com/office/drawing/2014/main" id="{64B737A3-9F6C-4989-B51B-07BDDD38FDB3}"/>
              </a:ext>
            </a:extLst>
          </p:cNvPr>
          <p:cNvSpPr>
            <a:spLocks noGrp="1"/>
          </p:cNvSpPr>
          <p:nvPr>
            <p:ph type="title" hasCustomPrompt="1"/>
          </p:nvPr>
        </p:nvSpPr>
        <p:spPr>
          <a:xfrm>
            <a:off x="458788" y="2754601"/>
            <a:ext cx="4726800" cy="1861200"/>
          </a:xfrm>
          <a:solidFill>
            <a:schemeClr val="bg1">
              <a:alpha val="50000"/>
            </a:schemeClr>
          </a:solidFill>
        </p:spPr>
        <p:txBody>
          <a:bodyPr lIns="396000" tIns="0" rIns="0" bIns="0">
            <a:noAutofit/>
          </a:bodyPr>
          <a:lstStyle>
            <a:lvl1pPr>
              <a:lnSpc>
                <a:spcPct val="85000"/>
              </a:lnSpc>
              <a:defRPr sz="5500"/>
            </a:lvl1pPr>
          </a:lstStyle>
          <a:p>
            <a:r>
              <a:rPr lang="en-US" dirty="0"/>
              <a:t>Click to Edit Title</a:t>
            </a:r>
            <a:endParaRPr lang="ru-RU" dirty="0"/>
          </a:p>
        </p:txBody>
      </p:sp>
    </p:spTree>
    <p:extLst>
      <p:ext uri="{BB962C8B-B14F-4D97-AF65-F5344CB8AC3E}">
        <p14:creationId xmlns:p14="http://schemas.microsoft.com/office/powerpoint/2010/main" val="1935530853"/>
      </p:ext>
    </p:extLst>
  </p:cSld>
  <p:clrMapOvr>
    <a:masterClrMapping/>
  </p:clrMapOvr>
  <p:extLst mod="1">
    <p:ext uri="{DCECCB84-F9BA-43D5-87BE-67443E8EF086}">
      <p15:sldGuideLst xmlns:p15="http://schemas.microsoft.com/office/powerpoint/2012/main">
        <p15:guide id="4" orient="horz" pos="550"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icture and Text">
    <p:spTree>
      <p:nvGrpSpPr>
        <p:cNvPr id="1" name=""/>
        <p:cNvGrpSpPr/>
        <p:nvPr/>
      </p:nvGrpSpPr>
      <p:grpSpPr>
        <a:xfrm>
          <a:off x="0" y="0"/>
          <a:ext cx="0" cy="0"/>
          <a:chOff x="0" y="0"/>
          <a:chExt cx="0" cy="0"/>
        </a:xfrm>
      </p:grpSpPr>
      <p:sp>
        <p:nvSpPr>
          <p:cNvPr id="10" name="Picture Placeholder 7">
            <a:extLst>
              <a:ext uri="{FF2B5EF4-FFF2-40B4-BE49-F238E27FC236}">
                <a16:creationId xmlns:a16="http://schemas.microsoft.com/office/drawing/2014/main" id="{BB0064D4-BDD6-4678-9FA4-3A77F1600A65}"/>
              </a:ext>
            </a:extLst>
          </p:cNvPr>
          <p:cNvSpPr>
            <a:spLocks noGrp="1"/>
          </p:cNvSpPr>
          <p:nvPr>
            <p:ph type="pic" sz="quarter" idx="14"/>
          </p:nvPr>
        </p:nvSpPr>
        <p:spPr>
          <a:xfrm>
            <a:off x="6096000" y="457199"/>
            <a:ext cx="5637276" cy="5959476"/>
          </a:xfrm>
        </p:spPr>
        <p:txBody>
          <a:bodyPr anchor="ctr" anchorCtr="0">
            <a:noAutofit/>
          </a:bodyPr>
          <a:lstStyle>
            <a:lvl1pPr marL="0" indent="0" algn="ctr">
              <a:buNone/>
              <a:defRPr/>
            </a:lvl1pPr>
          </a:lstStyle>
          <a:p>
            <a:r>
              <a:rPr lang="en-US"/>
              <a:t>Click icon to add picture</a:t>
            </a:r>
            <a:endParaRPr lang="ru-RU" dirty="0"/>
          </a:p>
        </p:txBody>
      </p:sp>
      <p:sp>
        <p:nvSpPr>
          <p:cNvPr id="2" name="Title 1">
            <a:extLst>
              <a:ext uri="{FF2B5EF4-FFF2-40B4-BE49-F238E27FC236}">
                <a16:creationId xmlns:a16="http://schemas.microsoft.com/office/drawing/2014/main" id="{C6B931B8-6920-4B59-AD28-CB99D1D3F1A4}"/>
              </a:ext>
            </a:extLst>
          </p:cNvPr>
          <p:cNvSpPr>
            <a:spLocks noGrp="1"/>
          </p:cNvSpPr>
          <p:nvPr>
            <p:ph type="title"/>
          </p:nvPr>
        </p:nvSpPr>
        <p:spPr>
          <a:xfrm>
            <a:off x="830127" y="1331139"/>
            <a:ext cx="4584212" cy="1107114"/>
          </a:xfrm>
        </p:spPr>
        <p:txBody>
          <a:bodyPr lIns="36000" tIns="0" rIns="0" bIns="0" anchor="b">
            <a:normAutofit/>
          </a:bodyPr>
          <a:lstStyle>
            <a:lvl1pPr>
              <a:defRPr sz="3600"/>
            </a:lvl1pPr>
          </a:lstStyle>
          <a:p>
            <a:r>
              <a:rPr lang="en-US"/>
              <a:t>Click to edit Master title style</a:t>
            </a:r>
            <a:endParaRPr lang="ru-RU" dirty="0"/>
          </a:p>
        </p:txBody>
      </p:sp>
      <p:sp>
        <p:nvSpPr>
          <p:cNvPr id="3" name="Text Placeholder 2">
            <a:extLst>
              <a:ext uri="{FF2B5EF4-FFF2-40B4-BE49-F238E27FC236}">
                <a16:creationId xmlns:a16="http://schemas.microsoft.com/office/drawing/2014/main" id="{C246A6A6-0C1D-4435-9DB9-9E50E52E8DA2}"/>
              </a:ext>
            </a:extLst>
          </p:cNvPr>
          <p:cNvSpPr>
            <a:spLocks noGrp="1"/>
          </p:cNvSpPr>
          <p:nvPr>
            <p:ph type="body" idx="1"/>
          </p:nvPr>
        </p:nvSpPr>
        <p:spPr>
          <a:xfrm>
            <a:off x="830127" y="2545450"/>
            <a:ext cx="4584212" cy="540000"/>
          </a:xfrm>
        </p:spPr>
        <p:txBody>
          <a:bodyPr lIns="36000" tIns="0" rIns="0" bIns="0">
            <a:normAutofit/>
          </a:bodyPr>
          <a:lstStyle>
            <a:lvl1pPr marL="0" indent="0">
              <a:buNone/>
              <a:defRPr sz="18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771144CC-98A7-494C-8C18-4B4DD609498F}"/>
              </a:ext>
            </a:extLst>
          </p:cNvPr>
          <p:cNvSpPr>
            <a:spLocks noGrp="1"/>
          </p:cNvSpPr>
          <p:nvPr>
            <p:ph type="dt" sz="half" idx="10"/>
          </p:nvPr>
        </p:nvSpPr>
        <p:spPr>
          <a:xfrm>
            <a:off x="10265399" y="5810400"/>
            <a:ext cx="1080000" cy="234000"/>
          </a:xfrm>
        </p:spPr>
        <p:txBody>
          <a:bodyPr anchor="b" anchorCtr="0"/>
          <a:lstStyle>
            <a:lvl1pPr>
              <a:defRPr>
                <a:solidFill>
                  <a:schemeClr val="accent5">
                    <a:lumMod val="50000"/>
                  </a:schemeClr>
                </a:solidFill>
              </a:defRPr>
            </a:lvl1pPr>
          </a:lstStyle>
          <a:p>
            <a:fld id="{BC23DBD1-F259-4AEB-A7D9-D728D6E04490}" type="datetime1">
              <a:rPr lang="en-US" smtClean="0"/>
              <a:t>5/1/19</a:t>
            </a:fld>
            <a:endParaRPr lang="ru-RU" dirty="0"/>
          </a:p>
        </p:txBody>
      </p:sp>
      <p:sp>
        <p:nvSpPr>
          <p:cNvPr id="5" name="Footer Placeholder 4">
            <a:extLst>
              <a:ext uri="{FF2B5EF4-FFF2-40B4-BE49-F238E27FC236}">
                <a16:creationId xmlns:a16="http://schemas.microsoft.com/office/drawing/2014/main" id="{5287AD20-725D-45E4-8D6A-08EF4C81833B}"/>
              </a:ext>
            </a:extLst>
          </p:cNvPr>
          <p:cNvSpPr>
            <a:spLocks noGrp="1"/>
          </p:cNvSpPr>
          <p:nvPr>
            <p:ph type="ftr" sz="quarter" idx="11"/>
          </p:nvPr>
        </p:nvSpPr>
        <p:spPr/>
        <p:txBody>
          <a:bodyPr/>
          <a:lstStyle>
            <a:lvl1pPr>
              <a:defRPr>
                <a:solidFill>
                  <a:schemeClr val="accent5">
                    <a:lumMod val="50000"/>
                  </a:schemeClr>
                </a:solidFill>
              </a:defRPr>
            </a:lvl1pPr>
          </a:lstStyle>
          <a:p>
            <a:r>
              <a:rPr lang="en-US" dirty="0"/>
              <a:t>ADD A FOOTER</a:t>
            </a:r>
            <a:endParaRPr lang="ru-RU" dirty="0"/>
          </a:p>
        </p:txBody>
      </p:sp>
      <p:sp>
        <p:nvSpPr>
          <p:cNvPr id="6" name="Slide Number Placeholder 5">
            <a:extLst>
              <a:ext uri="{FF2B5EF4-FFF2-40B4-BE49-F238E27FC236}">
                <a16:creationId xmlns:a16="http://schemas.microsoft.com/office/drawing/2014/main" id="{F586A1DB-63FF-4850-A872-85EE7C08769C}"/>
              </a:ext>
            </a:extLst>
          </p:cNvPr>
          <p:cNvSpPr>
            <a:spLocks noGrp="1"/>
          </p:cNvSpPr>
          <p:nvPr>
            <p:ph type="sldNum" sz="quarter" idx="12"/>
          </p:nvPr>
        </p:nvSpPr>
        <p:spPr/>
        <p:txBody>
          <a:bodyPr/>
          <a:lstStyle/>
          <a:p>
            <a:fld id="{3CE5352E-9B9F-4EDC-8769-7FA3D3F814C7}" type="slidenum">
              <a:rPr lang="ru-RU" smtClean="0"/>
              <a:t>‹#›</a:t>
            </a:fld>
            <a:endParaRPr lang="ru-RU" dirty="0"/>
          </a:p>
        </p:txBody>
      </p:sp>
      <p:sp>
        <p:nvSpPr>
          <p:cNvPr id="7" name="Text Placeholder 2">
            <a:extLst>
              <a:ext uri="{FF2B5EF4-FFF2-40B4-BE49-F238E27FC236}">
                <a16:creationId xmlns:a16="http://schemas.microsoft.com/office/drawing/2014/main" id="{13548F99-E128-4301-95D8-8FDACDA5912F}"/>
              </a:ext>
            </a:extLst>
          </p:cNvPr>
          <p:cNvSpPr>
            <a:spLocks noGrp="1"/>
          </p:cNvSpPr>
          <p:nvPr>
            <p:ph type="body" idx="13"/>
          </p:nvPr>
        </p:nvSpPr>
        <p:spPr>
          <a:xfrm>
            <a:off x="830128" y="3300065"/>
            <a:ext cx="4584212" cy="1745768"/>
          </a:xfrm>
        </p:spPr>
        <p:txBody>
          <a:bodyPr lIns="36000" tIns="0" rIns="0" bIns="0">
            <a:noAutofit/>
          </a:bodyPr>
          <a:lstStyle>
            <a:lvl1pPr marL="216000" indent="-216000">
              <a:spcBef>
                <a:spcPts val="600"/>
              </a:spcBef>
              <a:buClr>
                <a:schemeClr val="tx2">
                  <a:lumMod val="40000"/>
                  <a:lumOff val="60000"/>
                </a:schemeClr>
              </a:buClr>
              <a:buSzPct val="125000"/>
              <a:buFont typeface="Wingdings" panose="05000000000000000000" pitchFamily="2" charset="2"/>
              <a:buChar char="§"/>
              <a:defRPr sz="1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12" name="Picture Placeholder 11">
            <a:extLst>
              <a:ext uri="{FF2B5EF4-FFF2-40B4-BE49-F238E27FC236}">
                <a16:creationId xmlns:a16="http://schemas.microsoft.com/office/drawing/2014/main" id="{48D7F0F9-4118-4257-9D45-A5772C2110D7}"/>
              </a:ext>
            </a:extLst>
          </p:cNvPr>
          <p:cNvSpPr>
            <a:spLocks noGrp="1"/>
          </p:cNvSpPr>
          <p:nvPr>
            <p:ph type="pic" sz="quarter" idx="25"/>
          </p:nvPr>
        </p:nvSpPr>
        <p:spPr>
          <a:xfrm>
            <a:off x="10529940" y="742867"/>
            <a:ext cx="786384" cy="521208"/>
          </a:xfrm>
          <a:ln w="6350">
            <a:solidFill>
              <a:schemeClr val="accent5">
                <a:alpha val="50000"/>
              </a:schemeClr>
            </a:solidFill>
          </a:ln>
        </p:spPr>
        <p:txBody>
          <a:bodyPr anchor="ctr" anchorCtr="0">
            <a:noAutofit/>
          </a:bodyPr>
          <a:lstStyle>
            <a:lvl1pPr marL="0" indent="0" algn="ctr">
              <a:buNone/>
              <a:defRPr sz="1000"/>
            </a:lvl1pPr>
          </a:lstStyle>
          <a:p>
            <a:r>
              <a:rPr lang="en-US"/>
              <a:t>Click icon to add picture</a:t>
            </a:r>
            <a:endParaRPr lang="ru-RU" dirty="0"/>
          </a:p>
        </p:txBody>
      </p:sp>
    </p:spTree>
    <p:extLst>
      <p:ext uri="{BB962C8B-B14F-4D97-AF65-F5344CB8AC3E}">
        <p14:creationId xmlns:p14="http://schemas.microsoft.com/office/powerpoint/2010/main" val="1163980351"/>
      </p:ext>
    </p:extLst>
  </p:cSld>
  <p:clrMapOvr>
    <a:masterClrMapping/>
  </p:clrMapOvr>
  <p:extLst mod="1">
    <p:ext uri="{DCECCB84-F9BA-43D5-87BE-67443E8EF086}">
      <p15:sldGuideLst xmlns:p15="http://schemas.microsoft.com/office/powerpoint/2012/main">
        <p15:guide id="5" pos="384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anks">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4A9E66CD-99CC-45B1-A15D-3626A6160849}"/>
              </a:ext>
            </a:extLst>
          </p:cNvPr>
          <p:cNvSpPr>
            <a:spLocks noGrp="1"/>
          </p:cNvSpPr>
          <p:nvPr>
            <p:ph type="pic" sz="quarter" idx="13"/>
          </p:nvPr>
        </p:nvSpPr>
        <p:spPr>
          <a:xfrm>
            <a:off x="458724" y="457200"/>
            <a:ext cx="11274552" cy="5943600"/>
          </a:xfrm>
          <a:noFill/>
        </p:spPr>
        <p:txBody>
          <a:bodyPr anchor="ctr" anchorCtr="0">
            <a:noAutofit/>
          </a:bodyPr>
          <a:lstStyle>
            <a:lvl1pPr marL="0" indent="0" algn="ctr">
              <a:buNone/>
              <a:defRPr/>
            </a:lvl1pPr>
          </a:lstStyle>
          <a:p>
            <a:r>
              <a:rPr lang="en-US"/>
              <a:t>Click icon to add picture</a:t>
            </a:r>
            <a:endParaRPr lang="ru-RU" dirty="0"/>
          </a:p>
        </p:txBody>
      </p:sp>
      <p:sp>
        <p:nvSpPr>
          <p:cNvPr id="15" name="Picture Placeholder 14">
            <a:extLst>
              <a:ext uri="{FF2B5EF4-FFF2-40B4-BE49-F238E27FC236}">
                <a16:creationId xmlns:a16="http://schemas.microsoft.com/office/drawing/2014/main" id="{CF15D4B3-A0CD-4C14-BB5E-CB9859BD8A51}"/>
              </a:ext>
            </a:extLst>
          </p:cNvPr>
          <p:cNvSpPr>
            <a:spLocks noGrp="1"/>
          </p:cNvSpPr>
          <p:nvPr>
            <p:ph type="pic" sz="quarter" idx="14"/>
          </p:nvPr>
        </p:nvSpPr>
        <p:spPr>
          <a:xfrm>
            <a:off x="5364480" y="1746127"/>
            <a:ext cx="1463040" cy="987552"/>
          </a:xfrm>
        </p:spPr>
        <p:txBody>
          <a:bodyPr anchor="ctr" anchorCtr="0">
            <a:noAutofit/>
          </a:bodyPr>
          <a:lstStyle>
            <a:lvl1pPr marL="0" indent="0" algn="ctr">
              <a:buNone/>
              <a:defRPr sz="1400"/>
            </a:lvl1pPr>
          </a:lstStyle>
          <a:p>
            <a:r>
              <a:rPr lang="en-US"/>
              <a:t>Click icon to add picture</a:t>
            </a:r>
            <a:endParaRPr lang="ru-RU" dirty="0"/>
          </a:p>
        </p:txBody>
      </p:sp>
      <p:sp>
        <p:nvSpPr>
          <p:cNvPr id="2" name="Title 1">
            <a:extLst>
              <a:ext uri="{FF2B5EF4-FFF2-40B4-BE49-F238E27FC236}">
                <a16:creationId xmlns:a16="http://schemas.microsoft.com/office/drawing/2014/main" id="{AC829233-8E4C-4046-85BB-5166B8A721AE}"/>
              </a:ext>
            </a:extLst>
          </p:cNvPr>
          <p:cNvSpPr>
            <a:spLocks noGrp="1"/>
          </p:cNvSpPr>
          <p:nvPr>
            <p:ph type="ctrTitle"/>
          </p:nvPr>
        </p:nvSpPr>
        <p:spPr>
          <a:xfrm>
            <a:off x="458724" y="3252538"/>
            <a:ext cx="11274552" cy="1348720"/>
          </a:xfrm>
          <a:solidFill>
            <a:schemeClr val="bg1">
              <a:alpha val="60000"/>
            </a:schemeClr>
          </a:solidFill>
        </p:spPr>
        <p:txBody>
          <a:bodyPr anchor="ctr" anchorCtr="0">
            <a:normAutofit/>
          </a:bodyPr>
          <a:lstStyle>
            <a:lvl1pPr algn="ctr">
              <a:defRPr sz="5500"/>
            </a:lvl1pPr>
          </a:lstStyle>
          <a:p>
            <a:r>
              <a:rPr lang="en-US"/>
              <a:t>Click to edit Master title style</a:t>
            </a:r>
            <a:endParaRPr lang="ru-RU" dirty="0"/>
          </a:p>
        </p:txBody>
      </p:sp>
      <p:sp>
        <p:nvSpPr>
          <p:cNvPr id="3" name="Subtitle 2">
            <a:extLst>
              <a:ext uri="{FF2B5EF4-FFF2-40B4-BE49-F238E27FC236}">
                <a16:creationId xmlns:a16="http://schemas.microsoft.com/office/drawing/2014/main" id="{C6A507DE-4CA5-4E76-8450-4125151EB335}"/>
              </a:ext>
            </a:extLst>
          </p:cNvPr>
          <p:cNvSpPr>
            <a:spLocks noGrp="1"/>
          </p:cNvSpPr>
          <p:nvPr>
            <p:ph type="subTitle" idx="1"/>
          </p:nvPr>
        </p:nvSpPr>
        <p:spPr>
          <a:xfrm>
            <a:off x="458724" y="4601258"/>
            <a:ext cx="11274552" cy="1799542"/>
          </a:xfrm>
          <a:solidFill>
            <a:schemeClr val="tx1">
              <a:alpha val="90000"/>
            </a:schemeClr>
          </a:solidFill>
        </p:spPr>
        <p:txBody>
          <a:bodyPr tIns="252000" anchor="t" anchorCtr="0">
            <a:normAutofit/>
          </a:bodyPr>
          <a:lstStyle>
            <a:lvl1pPr marL="0" indent="0" algn="ctr">
              <a:buNone/>
              <a:defRPr sz="2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ru-RU" dirty="0"/>
          </a:p>
        </p:txBody>
      </p:sp>
      <p:sp>
        <p:nvSpPr>
          <p:cNvPr id="16" name="Text Placeholder 12">
            <a:extLst>
              <a:ext uri="{FF2B5EF4-FFF2-40B4-BE49-F238E27FC236}">
                <a16:creationId xmlns:a16="http://schemas.microsoft.com/office/drawing/2014/main" id="{06F64230-8502-4625-8B46-56604589314C}"/>
              </a:ext>
            </a:extLst>
          </p:cNvPr>
          <p:cNvSpPr>
            <a:spLocks noGrp="1"/>
          </p:cNvSpPr>
          <p:nvPr>
            <p:ph type="body" sz="quarter" idx="15" hasCustomPrompt="1"/>
          </p:nvPr>
        </p:nvSpPr>
        <p:spPr>
          <a:xfrm>
            <a:off x="1926767" y="5400675"/>
            <a:ext cx="1800225" cy="280988"/>
          </a:xfrm>
        </p:spPr>
        <p:txBody>
          <a:bodyPr lIns="0" tIns="0" rIns="0" bIns="0" anchor="ctr" anchorCtr="0">
            <a:noAutofit/>
          </a:bodyPr>
          <a:lstStyle>
            <a:lvl1pPr marL="0" indent="0" algn="ctr">
              <a:buNone/>
              <a:defRPr sz="1800">
                <a:solidFill>
                  <a:schemeClr val="bg2">
                    <a:lumMod val="60000"/>
                    <a:lumOff val="40000"/>
                  </a:schemeClr>
                </a:solidFill>
              </a:defRPr>
            </a:lvl1pPr>
            <a:lvl2pPr>
              <a:defRPr sz="1800">
                <a:solidFill>
                  <a:schemeClr val="bg2">
                    <a:lumMod val="40000"/>
                    <a:lumOff val="60000"/>
                  </a:schemeClr>
                </a:solidFill>
              </a:defRPr>
            </a:lvl2pPr>
            <a:lvl3pPr>
              <a:defRPr sz="1800">
                <a:solidFill>
                  <a:schemeClr val="bg2">
                    <a:lumMod val="40000"/>
                    <a:lumOff val="60000"/>
                  </a:schemeClr>
                </a:solidFill>
              </a:defRPr>
            </a:lvl3pPr>
            <a:lvl4pPr>
              <a:defRPr sz="1800">
                <a:solidFill>
                  <a:schemeClr val="bg2">
                    <a:lumMod val="40000"/>
                    <a:lumOff val="60000"/>
                  </a:schemeClr>
                </a:solidFill>
              </a:defRPr>
            </a:lvl4pPr>
            <a:lvl5pPr>
              <a:defRPr sz="1800">
                <a:solidFill>
                  <a:schemeClr val="bg2">
                    <a:lumMod val="40000"/>
                    <a:lumOff val="60000"/>
                  </a:schemeClr>
                </a:solidFill>
              </a:defRPr>
            </a:lvl5pPr>
          </a:lstStyle>
          <a:p>
            <a:pPr lvl="0"/>
            <a:r>
              <a:rPr lang="en-US" dirty="0"/>
              <a:t>Email:</a:t>
            </a:r>
            <a:endParaRPr lang="ru-RU" dirty="0"/>
          </a:p>
        </p:txBody>
      </p:sp>
      <p:sp>
        <p:nvSpPr>
          <p:cNvPr id="18" name="Text Placeholder 16">
            <a:extLst>
              <a:ext uri="{FF2B5EF4-FFF2-40B4-BE49-F238E27FC236}">
                <a16:creationId xmlns:a16="http://schemas.microsoft.com/office/drawing/2014/main" id="{1B08C5A6-5B1B-4D50-A772-24B26B7B80B5}"/>
              </a:ext>
            </a:extLst>
          </p:cNvPr>
          <p:cNvSpPr>
            <a:spLocks noGrp="1"/>
          </p:cNvSpPr>
          <p:nvPr>
            <p:ph type="body" sz="quarter" idx="16" hasCustomPrompt="1"/>
          </p:nvPr>
        </p:nvSpPr>
        <p:spPr>
          <a:xfrm>
            <a:off x="1134879" y="5695950"/>
            <a:ext cx="3384000" cy="280500"/>
          </a:xfrm>
        </p:spPr>
        <p:txBody>
          <a:bodyPr lIns="0" tIns="0" rIns="0" bIns="0">
            <a:noAutofit/>
          </a:bodyPr>
          <a:lstStyle>
            <a:lvl1pPr marL="0" indent="0" algn="ctr">
              <a:buNone/>
              <a:defRPr sz="2200">
                <a:solidFill>
                  <a:schemeClr val="bg1"/>
                </a:solidFill>
                <a:latin typeface="+mj-lt"/>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r>
              <a:rPr lang="en-US" dirty="0" err="1"/>
              <a:t>victoria@fabrikam.com</a:t>
            </a:r>
            <a:endParaRPr lang="ru-RU" dirty="0"/>
          </a:p>
        </p:txBody>
      </p:sp>
      <p:sp>
        <p:nvSpPr>
          <p:cNvPr id="21" name="Text Placeholder 12">
            <a:extLst>
              <a:ext uri="{FF2B5EF4-FFF2-40B4-BE49-F238E27FC236}">
                <a16:creationId xmlns:a16="http://schemas.microsoft.com/office/drawing/2014/main" id="{5C49BB1D-A8D4-4E41-8A43-F84FDE9EE624}"/>
              </a:ext>
            </a:extLst>
          </p:cNvPr>
          <p:cNvSpPr>
            <a:spLocks noGrp="1"/>
          </p:cNvSpPr>
          <p:nvPr>
            <p:ph type="body" sz="quarter" idx="17" hasCustomPrompt="1"/>
          </p:nvPr>
        </p:nvSpPr>
        <p:spPr>
          <a:xfrm>
            <a:off x="5312303" y="5400284"/>
            <a:ext cx="1800225" cy="280988"/>
          </a:xfrm>
        </p:spPr>
        <p:txBody>
          <a:bodyPr lIns="0" tIns="0" rIns="0" bIns="0" anchor="ctr" anchorCtr="0">
            <a:noAutofit/>
          </a:bodyPr>
          <a:lstStyle>
            <a:lvl1pPr marL="0" indent="0" algn="ctr">
              <a:buNone/>
              <a:defRPr sz="1800">
                <a:solidFill>
                  <a:schemeClr val="bg2">
                    <a:lumMod val="60000"/>
                    <a:lumOff val="40000"/>
                  </a:schemeClr>
                </a:solidFill>
              </a:defRPr>
            </a:lvl1pPr>
            <a:lvl2pPr>
              <a:defRPr sz="1800">
                <a:solidFill>
                  <a:schemeClr val="bg2">
                    <a:lumMod val="40000"/>
                    <a:lumOff val="60000"/>
                  </a:schemeClr>
                </a:solidFill>
              </a:defRPr>
            </a:lvl2pPr>
            <a:lvl3pPr>
              <a:defRPr sz="1800">
                <a:solidFill>
                  <a:schemeClr val="bg2">
                    <a:lumMod val="40000"/>
                    <a:lumOff val="60000"/>
                  </a:schemeClr>
                </a:solidFill>
              </a:defRPr>
            </a:lvl3pPr>
            <a:lvl4pPr>
              <a:defRPr sz="1800">
                <a:solidFill>
                  <a:schemeClr val="bg2">
                    <a:lumMod val="40000"/>
                    <a:lumOff val="60000"/>
                  </a:schemeClr>
                </a:solidFill>
              </a:defRPr>
            </a:lvl4pPr>
            <a:lvl5pPr>
              <a:defRPr sz="1800">
                <a:solidFill>
                  <a:schemeClr val="bg2">
                    <a:lumMod val="40000"/>
                    <a:lumOff val="60000"/>
                  </a:schemeClr>
                </a:solidFill>
              </a:defRPr>
            </a:lvl5pPr>
          </a:lstStyle>
          <a:p>
            <a:pPr lvl="0"/>
            <a:r>
              <a:rPr lang="en-US" dirty="0"/>
              <a:t>Phone:</a:t>
            </a:r>
            <a:endParaRPr lang="ru-RU" dirty="0"/>
          </a:p>
        </p:txBody>
      </p:sp>
      <p:sp>
        <p:nvSpPr>
          <p:cNvPr id="22" name="Text Placeholder 16">
            <a:extLst>
              <a:ext uri="{FF2B5EF4-FFF2-40B4-BE49-F238E27FC236}">
                <a16:creationId xmlns:a16="http://schemas.microsoft.com/office/drawing/2014/main" id="{DD82CF91-0C32-4E77-9CBF-A777B27493CC}"/>
              </a:ext>
            </a:extLst>
          </p:cNvPr>
          <p:cNvSpPr>
            <a:spLocks noGrp="1"/>
          </p:cNvSpPr>
          <p:nvPr>
            <p:ph type="body" sz="quarter" idx="18" hasCustomPrompt="1"/>
          </p:nvPr>
        </p:nvSpPr>
        <p:spPr>
          <a:xfrm>
            <a:off x="4862415" y="5695559"/>
            <a:ext cx="2700000" cy="280500"/>
          </a:xfrm>
        </p:spPr>
        <p:txBody>
          <a:bodyPr lIns="0" tIns="0" rIns="0" bIns="0">
            <a:noAutofit/>
          </a:bodyPr>
          <a:lstStyle>
            <a:lvl1pPr marL="0" indent="0" algn="ctr">
              <a:buNone/>
              <a:defRPr sz="2200">
                <a:solidFill>
                  <a:schemeClr val="bg1"/>
                </a:solidFill>
                <a:latin typeface="+mj-lt"/>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r>
              <a:rPr lang="en-US" dirty="0"/>
              <a:t>404-555-0115</a:t>
            </a:r>
            <a:endParaRPr lang="ru-RU" dirty="0"/>
          </a:p>
        </p:txBody>
      </p:sp>
      <p:sp>
        <p:nvSpPr>
          <p:cNvPr id="11" name="Text Placeholder 12">
            <a:extLst>
              <a:ext uri="{FF2B5EF4-FFF2-40B4-BE49-F238E27FC236}">
                <a16:creationId xmlns:a16="http://schemas.microsoft.com/office/drawing/2014/main" id="{EF7B6245-3D6D-418F-83D6-C8DE0293CCED}"/>
              </a:ext>
            </a:extLst>
          </p:cNvPr>
          <p:cNvSpPr>
            <a:spLocks noGrp="1"/>
          </p:cNvSpPr>
          <p:nvPr>
            <p:ph type="body" sz="quarter" idx="19" hasCustomPrompt="1"/>
          </p:nvPr>
        </p:nvSpPr>
        <p:spPr>
          <a:xfrm>
            <a:off x="8456571" y="5400284"/>
            <a:ext cx="1800225" cy="280988"/>
          </a:xfrm>
        </p:spPr>
        <p:txBody>
          <a:bodyPr lIns="0" tIns="0" rIns="0" bIns="0" anchor="ctr" anchorCtr="0">
            <a:noAutofit/>
          </a:bodyPr>
          <a:lstStyle>
            <a:lvl1pPr marL="0" indent="0" algn="ctr">
              <a:buNone/>
              <a:defRPr sz="1800">
                <a:solidFill>
                  <a:schemeClr val="bg2">
                    <a:lumMod val="60000"/>
                    <a:lumOff val="40000"/>
                  </a:schemeClr>
                </a:solidFill>
              </a:defRPr>
            </a:lvl1pPr>
            <a:lvl2pPr>
              <a:defRPr sz="1800">
                <a:solidFill>
                  <a:schemeClr val="bg2">
                    <a:lumMod val="40000"/>
                    <a:lumOff val="60000"/>
                  </a:schemeClr>
                </a:solidFill>
              </a:defRPr>
            </a:lvl2pPr>
            <a:lvl3pPr>
              <a:defRPr sz="1800">
                <a:solidFill>
                  <a:schemeClr val="bg2">
                    <a:lumMod val="40000"/>
                    <a:lumOff val="60000"/>
                  </a:schemeClr>
                </a:solidFill>
              </a:defRPr>
            </a:lvl3pPr>
            <a:lvl4pPr>
              <a:defRPr sz="1800">
                <a:solidFill>
                  <a:schemeClr val="bg2">
                    <a:lumMod val="40000"/>
                    <a:lumOff val="60000"/>
                  </a:schemeClr>
                </a:solidFill>
              </a:defRPr>
            </a:lvl4pPr>
            <a:lvl5pPr>
              <a:defRPr sz="1800">
                <a:solidFill>
                  <a:schemeClr val="bg2">
                    <a:lumMod val="40000"/>
                    <a:lumOff val="60000"/>
                  </a:schemeClr>
                </a:solidFill>
              </a:defRPr>
            </a:lvl5pPr>
          </a:lstStyle>
          <a:p>
            <a:pPr lvl="0"/>
            <a:r>
              <a:rPr lang="en-US" dirty="0"/>
              <a:t>Website:</a:t>
            </a:r>
            <a:endParaRPr lang="ru-RU" dirty="0"/>
          </a:p>
        </p:txBody>
      </p:sp>
      <p:sp>
        <p:nvSpPr>
          <p:cNvPr id="12" name="Text Placeholder 16">
            <a:extLst>
              <a:ext uri="{FF2B5EF4-FFF2-40B4-BE49-F238E27FC236}">
                <a16:creationId xmlns:a16="http://schemas.microsoft.com/office/drawing/2014/main" id="{9410B445-6FE4-4773-A905-61A2C5C69B72}"/>
              </a:ext>
            </a:extLst>
          </p:cNvPr>
          <p:cNvSpPr>
            <a:spLocks noGrp="1"/>
          </p:cNvSpPr>
          <p:nvPr>
            <p:ph type="body" sz="quarter" idx="20" hasCustomPrompt="1"/>
          </p:nvPr>
        </p:nvSpPr>
        <p:spPr>
          <a:xfrm>
            <a:off x="7736683" y="5695559"/>
            <a:ext cx="3240000" cy="280500"/>
          </a:xfrm>
        </p:spPr>
        <p:txBody>
          <a:bodyPr lIns="0" tIns="0" rIns="0" bIns="0">
            <a:noAutofit/>
          </a:bodyPr>
          <a:lstStyle>
            <a:lvl1pPr marL="0" indent="0" algn="ctr">
              <a:buNone/>
              <a:defRPr sz="2200">
                <a:solidFill>
                  <a:schemeClr val="bg1"/>
                </a:solidFill>
                <a:latin typeface="+mj-lt"/>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www.fabrikam.com</a:t>
            </a:r>
            <a:endParaRPr lang="ru-RU" dirty="0"/>
          </a:p>
        </p:txBody>
      </p:sp>
    </p:spTree>
    <p:extLst>
      <p:ext uri="{BB962C8B-B14F-4D97-AF65-F5344CB8AC3E}">
        <p14:creationId xmlns:p14="http://schemas.microsoft.com/office/powerpoint/2010/main" val="1641162368"/>
      </p:ext>
    </p:extLst>
  </p:cSld>
  <p:clrMapOvr>
    <a:masterClrMapping/>
  </p:clrMapOvr>
  <p:extLst mod="1">
    <p:ext uri="{DCECCB84-F9BA-43D5-87BE-67443E8EF086}">
      <p15:sldGuideLst xmlns:p15="http://schemas.microsoft.com/office/powerpoint/2012/main">
        <p15:guide id="2" pos="384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Quotes">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A99E0FDC-7174-4CCC-8759-832F13BB97E3}"/>
              </a:ext>
            </a:extLst>
          </p:cNvPr>
          <p:cNvSpPr/>
          <p:nvPr userDrawn="1"/>
        </p:nvSpPr>
        <p:spPr>
          <a:xfrm>
            <a:off x="6120456" y="2371154"/>
            <a:ext cx="5165454" cy="1490472"/>
          </a:xfrm>
          <a:prstGeom prst="rect">
            <a:avLst/>
          </a:prstGeom>
          <a:solidFill>
            <a:schemeClr val="accent6">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28" name="Rectangle 27">
            <a:extLst>
              <a:ext uri="{FF2B5EF4-FFF2-40B4-BE49-F238E27FC236}">
                <a16:creationId xmlns:a16="http://schemas.microsoft.com/office/drawing/2014/main" id="{42C8867A-E08C-4237-858A-8806988D6BFB}"/>
              </a:ext>
            </a:extLst>
          </p:cNvPr>
          <p:cNvSpPr/>
          <p:nvPr userDrawn="1"/>
        </p:nvSpPr>
        <p:spPr>
          <a:xfrm>
            <a:off x="906089" y="1804226"/>
            <a:ext cx="5214367" cy="2057400"/>
          </a:xfrm>
          <a:prstGeom prst="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2" name="Title 1">
            <a:extLst>
              <a:ext uri="{FF2B5EF4-FFF2-40B4-BE49-F238E27FC236}">
                <a16:creationId xmlns:a16="http://schemas.microsoft.com/office/drawing/2014/main" id="{17131326-08A9-441D-B1A8-66271415853E}"/>
              </a:ext>
            </a:extLst>
          </p:cNvPr>
          <p:cNvSpPr>
            <a:spLocks noGrp="1"/>
          </p:cNvSpPr>
          <p:nvPr>
            <p:ph type="title"/>
          </p:nvPr>
        </p:nvSpPr>
        <p:spPr>
          <a:xfrm>
            <a:off x="836614" y="740998"/>
            <a:ext cx="9535686" cy="568800"/>
          </a:xfrm>
        </p:spPr>
        <p:txBody>
          <a:bodyPr lIns="36000" tIns="0" rIns="0" bIns="0"/>
          <a:lstStyle/>
          <a:p>
            <a:r>
              <a:rPr lang="en-US"/>
              <a:t>Click to edit Master title style</a:t>
            </a:r>
            <a:endParaRPr lang="ru-RU" dirty="0"/>
          </a:p>
        </p:txBody>
      </p:sp>
      <p:sp>
        <p:nvSpPr>
          <p:cNvPr id="3" name="Date Placeholder 2">
            <a:extLst>
              <a:ext uri="{FF2B5EF4-FFF2-40B4-BE49-F238E27FC236}">
                <a16:creationId xmlns:a16="http://schemas.microsoft.com/office/drawing/2014/main" id="{D99C403B-F50A-4124-BE88-55C843FAE49E}"/>
              </a:ext>
            </a:extLst>
          </p:cNvPr>
          <p:cNvSpPr>
            <a:spLocks noGrp="1"/>
          </p:cNvSpPr>
          <p:nvPr>
            <p:ph type="dt" sz="half" idx="10"/>
          </p:nvPr>
        </p:nvSpPr>
        <p:spPr/>
        <p:txBody>
          <a:bodyPr/>
          <a:lstStyle/>
          <a:p>
            <a:fld id="{011F8E8F-7A79-47A4-A23F-F3FD3E2A15F3}" type="datetime1">
              <a:rPr lang="en-US" smtClean="0"/>
              <a:t>5/1/19</a:t>
            </a:fld>
            <a:endParaRPr lang="ru-RU" dirty="0"/>
          </a:p>
        </p:txBody>
      </p:sp>
      <p:sp>
        <p:nvSpPr>
          <p:cNvPr id="4" name="Footer Placeholder 3">
            <a:extLst>
              <a:ext uri="{FF2B5EF4-FFF2-40B4-BE49-F238E27FC236}">
                <a16:creationId xmlns:a16="http://schemas.microsoft.com/office/drawing/2014/main" id="{F2A151E7-E2A1-4EA3-8293-FA9D289DF2F0}"/>
              </a:ext>
            </a:extLst>
          </p:cNvPr>
          <p:cNvSpPr>
            <a:spLocks noGrp="1"/>
          </p:cNvSpPr>
          <p:nvPr>
            <p:ph type="ftr" sz="quarter" idx="11"/>
          </p:nvPr>
        </p:nvSpPr>
        <p:spPr/>
        <p:txBody>
          <a:bodyPr/>
          <a:lstStyle/>
          <a:p>
            <a:r>
              <a:rPr lang="en-US" dirty="0"/>
              <a:t>ADD A FOOTER</a:t>
            </a:r>
            <a:endParaRPr lang="ru-RU" dirty="0"/>
          </a:p>
        </p:txBody>
      </p:sp>
      <p:sp>
        <p:nvSpPr>
          <p:cNvPr id="5" name="Slide Number Placeholder 4">
            <a:extLst>
              <a:ext uri="{FF2B5EF4-FFF2-40B4-BE49-F238E27FC236}">
                <a16:creationId xmlns:a16="http://schemas.microsoft.com/office/drawing/2014/main" id="{BBB57EB4-66F5-49E8-A8EF-39029E94BBFF}"/>
              </a:ext>
            </a:extLst>
          </p:cNvPr>
          <p:cNvSpPr>
            <a:spLocks noGrp="1"/>
          </p:cNvSpPr>
          <p:nvPr>
            <p:ph type="sldNum" sz="quarter" idx="12"/>
          </p:nvPr>
        </p:nvSpPr>
        <p:spPr/>
        <p:txBody>
          <a:bodyPr/>
          <a:lstStyle/>
          <a:p>
            <a:fld id="{3CE5352E-9B9F-4EDC-8769-7FA3D3F814C7}" type="slidenum">
              <a:rPr lang="ru-RU" smtClean="0"/>
              <a:pPr/>
              <a:t>‹#›</a:t>
            </a:fld>
            <a:endParaRPr lang="ru-RU" dirty="0"/>
          </a:p>
        </p:txBody>
      </p:sp>
      <p:sp>
        <p:nvSpPr>
          <p:cNvPr id="45" name="Text Placeholder 2">
            <a:extLst>
              <a:ext uri="{FF2B5EF4-FFF2-40B4-BE49-F238E27FC236}">
                <a16:creationId xmlns:a16="http://schemas.microsoft.com/office/drawing/2014/main" id="{E6BA5EAA-9D1F-41A8-B061-8C18B61C4F65}"/>
              </a:ext>
            </a:extLst>
          </p:cNvPr>
          <p:cNvSpPr>
            <a:spLocks noGrp="1"/>
          </p:cNvSpPr>
          <p:nvPr>
            <p:ph type="body" idx="1" hasCustomPrompt="1"/>
          </p:nvPr>
        </p:nvSpPr>
        <p:spPr>
          <a:xfrm>
            <a:off x="2046857" y="4156047"/>
            <a:ext cx="3276000" cy="385091"/>
          </a:xfrm>
        </p:spPr>
        <p:txBody>
          <a:bodyPr lIns="36000" tIns="0" rIns="0" bIns="0" anchor="b">
            <a:normAutofit/>
          </a:bodyPr>
          <a:lstStyle>
            <a:lvl1pPr marL="0" indent="0" algn="l">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text</a:t>
            </a:r>
          </a:p>
        </p:txBody>
      </p:sp>
      <p:sp>
        <p:nvSpPr>
          <p:cNvPr id="46" name="Text Placeholder 11">
            <a:extLst>
              <a:ext uri="{FF2B5EF4-FFF2-40B4-BE49-F238E27FC236}">
                <a16:creationId xmlns:a16="http://schemas.microsoft.com/office/drawing/2014/main" id="{60E8EB22-EE54-4319-BFD9-B51D4D584ADF}"/>
              </a:ext>
            </a:extLst>
          </p:cNvPr>
          <p:cNvSpPr>
            <a:spLocks noGrp="1"/>
          </p:cNvSpPr>
          <p:nvPr>
            <p:ph type="body" sz="quarter" idx="13"/>
          </p:nvPr>
        </p:nvSpPr>
        <p:spPr>
          <a:xfrm>
            <a:off x="2046857" y="4541138"/>
            <a:ext cx="3276000" cy="1036067"/>
          </a:xfrm>
        </p:spPr>
        <p:txBody>
          <a:bodyPr lIns="36000" tIns="0" rIns="0" bIns="0">
            <a:noAutofit/>
          </a:bodyPr>
          <a:lstStyle>
            <a:lvl1pPr marL="0" indent="0" algn="l">
              <a:buClr>
                <a:schemeClr val="tx2"/>
              </a:buClr>
              <a:buSzPct val="125000"/>
              <a:buFont typeface="Wingdings" panose="05000000000000000000" pitchFamily="2" charset="2"/>
              <a:buNone/>
              <a:defRPr sz="1400">
                <a:solidFill>
                  <a:schemeClr val="tx2"/>
                </a:solidFill>
              </a:defRPr>
            </a:lvl1pPr>
            <a:lvl2pPr marL="457200" indent="0" algn="l">
              <a:buClr>
                <a:schemeClr val="tx2"/>
              </a:buClr>
              <a:buSzPct val="125000"/>
              <a:buFont typeface="Wingdings" panose="05000000000000000000" pitchFamily="2" charset="2"/>
              <a:buNone/>
              <a:defRPr sz="1400">
                <a:solidFill>
                  <a:schemeClr val="tx2"/>
                </a:solidFill>
              </a:defRPr>
            </a:lvl2pPr>
          </a:lstStyle>
          <a:p>
            <a:pPr lvl="0"/>
            <a:r>
              <a:rPr lang="en-US"/>
              <a:t>Edit Master text styles</a:t>
            </a:r>
          </a:p>
          <a:p>
            <a:pPr lvl="1"/>
            <a:r>
              <a:rPr lang="en-US"/>
              <a:t>Second level</a:t>
            </a:r>
          </a:p>
        </p:txBody>
      </p:sp>
      <p:sp>
        <p:nvSpPr>
          <p:cNvPr id="12" name="Picture Placeholder 11">
            <a:extLst>
              <a:ext uri="{FF2B5EF4-FFF2-40B4-BE49-F238E27FC236}">
                <a16:creationId xmlns:a16="http://schemas.microsoft.com/office/drawing/2014/main" id="{50604DC3-2547-4A5A-8AF8-1051ADC267D3}"/>
              </a:ext>
            </a:extLst>
          </p:cNvPr>
          <p:cNvSpPr>
            <a:spLocks noGrp="1"/>
          </p:cNvSpPr>
          <p:nvPr>
            <p:ph type="pic" sz="quarter" idx="25"/>
          </p:nvPr>
        </p:nvSpPr>
        <p:spPr>
          <a:xfrm>
            <a:off x="908006" y="4238758"/>
            <a:ext cx="960120" cy="961200"/>
          </a:xfrm>
        </p:spPr>
        <p:txBody>
          <a:bodyPr anchor="ctr" anchorCtr="0">
            <a:noAutofit/>
          </a:bodyPr>
          <a:lstStyle>
            <a:lvl1pPr marL="0" indent="0" algn="ctr">
              <a:buNone/>
              <a:defRPr sz="1800">
                <a:solidFill>
                  <a:schemeClr val="tx1"/>
                </a:solidFill>
              </a:defRPr>
            </a:lvl1pPr>
          </a:lstStyle>
          <a:p>
            <a:r>
              <a:rPr lang="en-US"/>
              <a:t>Click icon to add picture</a:t>
            </a:r>
            <a:endParaRPr lang="ru-RU" dirty="0"/>
          </a:p>
        </p:txBody>
      </p:sp>
      <p:sp>
        <p:nvSpPr>
          <p:cNvPr id="50" name="Text Placeholder 2">
            <a:extLst>
              <a:ext uri="{FF2B5EF4-FFF2-40B4-BE49-F238E27FC236}">
                <a16:creationId xmlns:a16="http://schemas.microsoft.com/office/drawing/2014/main" id="{D5CAA23C-172B-4B6C-BB10-4F4DB6CFD19B}"/>
              </a:ext>
            </a:extLst>
          </p:cNvPr>
          <p:cNvSpPr>
            <a:spLocks noGrp="1"/>
          </p:cNvSpPr>
          <p:nvPr>
            <p:ph type="body" idx="29" hasCustomPrompt="1"/>
          </p:nvPr>
        </p:nvSpPr>
        <p:spPr>
          <a:xfrm>
            <a:off x="7259308" y="4156047"/>
            <a:ext cx="3276000" cy="334919"/>
          </a:xfrm>
        </p:spPr>
        <p:txBody>
          <a:bodyPr lIns="36000" tIns="0" rIns="0" bIns="0" anchor="b">
            <a:normAutofit/>
          </a:bodyPr>
          <a:lstStyle>
            <a:lvl1pPr marL="0" indent="0" algn="l">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text</a:t>
            </a:r>
          </a:p>
        </p:txBody>
      </p:sp>
      <p:sp>
        <p:nvSpPr>
          <p:cNvPr id="51" name="Text Placeholder 11">
            <a:extLst>
              <a:ext uri="{FF2B5EF4-FFF2-40B4-BE49-F238E27FC236}">
                <a16:creationId xmlns:a16="http://schemas.microsoft.com/office/drawing/2014/main" id="{5873C0A4-108E-4DD1-A604-311D061489DF}"/>
              </a:ext>
            </a:extLst>
          </p:cNvPr>
          <p:cNvSpPr>
            <a:spLocks noGrp="1"/>
          </p:cNvSpPr>
          <p:nvPr>
            <p:ph type="body" sz="quarter" idx="30"/>
          </p:nvPr>
        </p:nvSpPr>
        <p:spPr>
          <a:xfrm>
            <a:off x="7259308" y="4541138"/>
            <a:ext cx="3276000" cy="1036067"/>
          </a:xfrm>
        </p:spPr>
        <p:txBody>
          <a:bodyPr lIns="36000" tIns="0" rIns="0" bIns="0">
            <a:noAutofit/>
          </a:bodyPr>
          <a:lstStyle>
            <a:lvl1pPr marL="0" indent="0" algn="l">
              <a:buClr>
                <a:schemeClr val="tx2"/>
              </a:buClr>
              <a:buSzPct val="125000"/>
              <a:buFont typeface="Wingdings" panose="05000000000000000000" pitchFamily="2" charset="2"/>
              <a:buNone/>
              <a:defRPr sz="1400">
                <a:solidFill>
                  <a:schemeClr val="tx2"/>
                </a:solidFill>
              </a:defRPr>
            </a:lvl1pPr>
            <a:lvl2pPr marL="457200" indent="0" algn="l">
              <a:buClr>
                <a:schemeClr val="tx2"/>
              </a:buClr>
              <a:buSzPct val="125000"/>
              <a:buFont typeface="Wingdings" panose="05000000000000000000" pitchFamily="2" charset="2"/>
              <a:buNone/>
              <a:defRPr sz="1400">
                <a:solidFill>
                  <a:schemeClr val="tx2"/>
                </a:solidFill>
              </a:defRPr>
            </a:lvl2pPr>
          </a:lstStyle>
          <a:p>
            <a:pPr lvl="0"/>
            <a:r>
              <a:rPr lang="en-US"/>
              <a:t>Edit Master text styles</a:t>
            </a:r>
          </a:p>
          <a:p>
            <a:pPr lvl="1"/>
            <a:r>
              <a:rPr lang="en-US"/>
              <a:t>Second level</a:t>
            </a:r>
          </a:p>
        </p:txBody>
      </p:sp>
      <p:sp>
        <p:nvSpPr>
          <p:cNvPr id="52" name="Picture Placeholder 11">
            <a:extLst>
              <a:ext uri="{FF2B5EF4-FFF2-40B4-BE49-F238E27FC236}">
                <a16:creationId xmlns:a16="http://schemas.microsoft.com/office/drawing/2014/main" id="{FA4996C0-7B37-42C4-BDFF-F0C54D4A88C9}"/>
              </a:ext>
            </a:extLst>
          </p:cNvPr>
          <p:cNvSpPr>
            <a:spLocks noGrp="1"/>
          </p:cNvSpPr>
          <p:nvPr>
            <p:ph type="pic" sz="quarter" idx="31"/>
          </p:nvPr>
        </p:nvSpPr>
        <p:spPr>
          <a:xfrm>
            <a:off x="6120457" y="4238758"/>
            <a:ext cx="960120" cy="961200"/>
          </a:xfrm>
        </p:spPr>
        <p:txBody>
          <a:bodyPr anchor="ctr" anchorCtr="0">
            <a:noAutofit/>
          </a:bodyPr>
          <a:lstStyle>
            <a:lvl1pPr marL="0" indent="0" algn="ctr">
              <a:buNone/>
              <a:defRPr sz="1800">
                <a:solidFill>
                  <a:schemeClr val="tx1"/>
                </a:solidFill>
              </a:defRPr>
            </a:lvl1pPr>
          </a:lstStyle>
          <a:p>
            <a:r>
              <a:rPr lang="en-US"/>
              <a:t>Click icon to add picture</a:t>
            </a:r>
            <a:endParaRPr lang="ru-RU" dirty="0"/>
          </a:p>
        </p:txBody>
      </p:sp>
      <p:sp>
        <p:nvSpPr>
          <p:cNvPr id="29" name="Text Placeholder 11">
            <a:extLst>
              <a:ext uri="{FF2B5EF4-FFF2-40B4-BE49-F238E27FC236}">
                <a16:creationId xmlns:a16="http://schemas.microsoft.com/office/drawing/2014/main" id="{0601F736-3A21-4DC5-AFCA-F1729A2547A0}"/>
              </a:ext>
            </a:extLst>
          </p:cNvPr>
          <p:cNvSpPr>
            <a:spLocks noGrp="1"/>
          </p:cNvSpPr>
          <p:nvPr>
            <p:ph type="body" sz="quarter" idx="32"/>
          </p:nvPr>
        </p:nvSpPr>
        <p:spPr>
          <a:xfrm>
            <a:off x="1299280" y="2177705"/>
            <a:ext cx="4403527" cy="1315520"/>
          </a:xfrm>
        </p:spPr>
        <p:txBody>
          <a:bodyPr lIns="36000" tIns="0" rIns="0" bIns="0">
            <a:normAutofit/>
          </a:bodyPr>
          <a:lstStyle>
            <a:lvl1pPr marL="0" indent="0">
              <a:spcBef>
                <a:spcPts val="600"/>
              </a:spcBef>
              <a:buClr>
                <a:schemeClr val="bg2"/>
              </a:buClr>
              <a:buSzPct val="125000"/>
              <a:buFont typeface="Wingdings" panose="05000000000000000000" pitchFamily="2" charset="2"/>
              <a:buNone/>
              <a:defRPr sz="1400">
                <a:solidFill>
                  <a:schemeClr val="tx1"/>
                </a:solidFill>
              </a:defRPr>
            </a:lvl1pPr>
            <a:lvl2pPr marL="0" indent="0">
              <a:spcBef>
                <a:spcPts val="600"/>
              </a:spcBef>
              <a:buClr>
                <a:schemeClr val="bg2"/>
              </a:buClr>
              <a:buSzPct val="125000"/>
              <a:buFont typeface="Wingdings" panose="05000000000000000000" pitchFamily="2" charset="2"/>
              <a:buNone/>
              <a:defRPr sz="1400">
                <a:solidFill>
                  <a:schemeClr val="tx1"/>
                </a:solidFill>
              </a:defRPr>
            </a:lvl2pPr>
          </a:lstStyle>
          <a:p>
            <a:pPr lvl="0"/>
            <a:r>
              <a:rPr lang="en-US"/>
              <a:t>Edit Master text styles</a:t>
            </a:r>
          </a:p>
          <a:p>
            <a:pPr lvl="1"/>
            <a:r>
              <a:rPr lang="en-US"/>
              <a:t>Second level</a:t>
            </a:r>
          </a:p>
        </p:txBody>
      </p:sp>
      <p:sp>
        <p:nvSpPr>
          <p:cNvPr id="30" name="Text Placeholder 11">
            <a:extLst>
              <a:ext uri="{FF2B5EF4-FFF2-40B4-BE49-F238E27FC236}">
                <a16:creationId xmlns:a16="http://schemas.microsoft.com/office/drawing/2014/main" id="{96A341BE-3657-48DB-B26D-8D13FDC44D02}"/>
              </a:ext>
            </a:extLst>
          </p:cNvPr>
          <p:cNvSpPr>
            <a:spLocks noGrp="1"/>
          </p:cNvSpPr>
          <p:nvPr>
            <p:ph type="body" sz="quarter" idx="34"/>
          </p:nvPr>
        </p:nvSpPr>
        <p:spPr>
          <a:xfrm>
            <a:off x="6467060" y="2740330"/>
            <a:ext cx="4425658" cy="752895"/>
          </a:xfrm>
        </p:spPr>
        <p:txBody>
          <a:bodyPr lIns="36000" tIns="0" rIns="0" bIns="0">
            <a:normAutofit/>
          </a:bodyPr>
          <a:lstStyle>
            <a:lvl1pPr marL="0" indent="0">
              <a:spcBef>
                <a:spcPts val="600"/>
              </a:spcBef>
              <a:buClr>
                <a:schemeClr val="accent1"/>
              </a:buClr>
              <a:buSzPct val="125000"/>
              <a:buFont typeface="Wingdings" panose="05000000000000000000" pitchFamily="2" charset="2"/>
              <a:buNone/>
              <a:defRPr sz="1400">
                <a:solidFill>
                  <a:schemeClr val="tx1"/>
                </a:solidFill>
              </a:defRPr>
            </a:lvl1pPr>
            <a:lvl2pPr marL="0" indent="0">
              <a:spcBef>
                <a:spcPts val="600"/>
              </a:spcBef>
              <a:buClr>
                <a:schemeClr val="accent1"/>
              </a:buClr>
              <a:buSzPct val="125000"/>
              <a:buFont typeface="Wingdings" panose="05000000000000000000" pitchFamily="2" charset="2"/>
              <a:buNone/>
              <a:defRPr sz="1400">
                <a:solidFill>
                  <a:schemeClr val="tx1"/>
                </a:solidFill>
              </a:defRPr>
            </a:lvl2pPr>
          </a:lstStyle>
          <a:p>
            <a:pPr lvl="0"/>
            <a:r>
              <a:rPr lang="en-US"/>
              <a:t>Edit Master text styles</a:t>
            </a:r>
          </a:p>
          <a:p>
            <a:pPr lvl="1"/>
            <a:r>
              <a:rPr lang="en-US"/>
              <a:t>Second level</a:t>
            </a:r>
          </a:p>
        </p:txBody>
      </p:sp>
      <p:sp>
        <p:nvSpPr>
          <p:cNvPr id="17" name="Picture Placeholder 11">
            <a:extLst>
              <a:ext uri="{FF2B5EF4-FFF2-40B4-BE49-F238E27FC236}">
                <a16:creationId xmlns:a16="http://schemas.microsoft.com/office/drawing/2014/main" id="{48D7F0F9-4118-4257-9D45-A5772C2110D7}"/>
              </a:ext>
            </a:extLst>
          </p:cNvPr>
          <p:cNvSpPr>
            <a:spLocks noGrp="1"/>
          </p:cNvSpPr>
          <p:nvPr>
            <p:ph type="pic" sz="quarter" idx="35"/>
          </p:nvPr>
        </p:nvSpPr>
        <p:spPr>
          <a:xfrm>
            <a:off x="10529940" y="742867"/>
            <a:ext cx="786384" cy="521208"/>
          </a:xfrm>
          <a:ln w="6350">
            <a:solidFill>
              <a:schemeClr val="accent5">
                <a:alpha val="50000"/>
              </a:schemeClr>
            </a:solidFill>
          </a:ln>
        </p:spPr>
        <p:txBody>
          <a:bodyPr anchor="ctr" anchorCtr="0">
            <a:noAutofit/>
          </a:bodyPr>
          <a:lstStyle>
            <a:lvl1pPr marL="0" indent="0" algn="ctr">
              <a:buNone/>
              <a:defRPr sz="1000"/>
            </a:lvl1pPr>
          </a:lstStyle>
          <a:p>
            <a:r>
              <a:rPr lang="en-US"/>
              <a:t>Click icon to add picture</a:t>
            </a:r>
            <a:endParaRPr lang="ru-RU" dirty="0"/>
          </a:p>
        </p:txBody>
      </p:sp>
    </p:spTree>
    <p:extLst>
      <p:ext uri="{BB962C8B-B14F-4D97-AF65-F5344CB8AC3E}">
        <p14:creationId xmlns:p14="http://schemas.microsoft.com/office/powerpoint/2010/main" val="2046297304"/>
      </p:ext>
    </p:extLst>
  </p:cSld>
  <p:clrMapOvr>
    <a:masterClrMapping/>
  </p:clrMapOvr>
  <p:extLst mod="1">
    <p:ext uri="{DCECCB84-F9BA-43D5-87BE-67443E8EF086}">
      <p15:sldGuideLst xmlns:p15="http://schemas.microsoft.com/office/powerpoint/2012/main">
        <p15:guide id="1" orient="horz" pos="2387">
          <p15:clr>
            <a:srgbClr val="FBAE40"/>
          </p15:clr>
        </p15:guide>
        <p15:guide id="2" pos="279">
          <p15:clr>
            <a:srgbClr val="FBAE40"/>
          </p15:clr>
        </p15:guide>
        <p15:guide id="3" pos="7129">
          <p15:clr>
            <a:srgbClr val="FBAE40"/>
          </p15:clr>
        </p15:guide>
        <p15:guide id="4" pos="7401">
          <p15:clr>
            <a:srgbClr val="FBAE40"/>
          </p15:clr>
        </p15:guide>
        <p15:guide id="5" orient="horz" pos="2115">
          <p15:clr>
            <a:srgbClr val="FBAE40"/>
          </p15:clr>
        </p15:guide>
        <p15:guide id="6" pos="3840"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Picture with Caption Layout">
    <p:spTree>
      <p:nvGrpSpPr>
        <p:cNvPr id="1" name=""/>
        <p:cNvGrpSpPr/>
        <p:nvPr/>
      </p:nvGrpSpPr>
      <p:grpSpPr>
        <a:xfrm>
          <a:off x="0" y="0"/>
          <a:ext cx="0" cy="0"/>
          <a:chOff x="0" y="0"/>
          <a:chExt cx="0" cy="0"/>
        </a:xfrm>
      </p:grpSpPr>
      <p:sp>
        <p:nvSpPr>
          <p:cNvPr id="10" name="Picture Placeholder 7">
            <a:extLst>
              <a:ext uri="{FF2B5EF4-FFF2-40B4-BE49-F238E27FC236}">
                <a16:creationId xmlns:a16="http://schemas.microsoft.com/office/drawing/2014/main" id="{BB0064D4-BDD6-4678-9FA4-3A77F1600A65}"/>
              </a:ext>
            </a:extLst>
          </p:cNvPr>
          <p:cNvSpPr>
            <a:spLocks noGrp="1"/>
          </p:cNvSpPr>
          <p:nvPr>
            <p:ph type="pic" sz="quarter" idx="14"/>
          </p:nvPr>
        </p:nvSpPr>
        <p:spPr>
          <a:xfrm>
            <a:off x="6096000" y="457199"/>
            <a:ext cx="5637276" cy="5959476"/>
          </a:xfrm>
        </p:spPr>
        <p:txBody>
          <a:bodyPr anchor="ctr" anchorCtr="0">
            <a:noAutofit/>
          </a:bodyPr>
          <a:lstStyle>
            <a:lvl1pPr marL="0" indent="0" algn="ctr">
              <a:buNone/>
              <a:defRPr/>
            </a:lvl1pPr>
          </a:lstStyle>
          <a:p>
            <a:r>
              <a:rPr lang="en-US"/>
              <a:t>Click icon to add picture</a:t>
            </a:r>
            <a:endParaRPr lang="ru-RU" dirty="0"/>
          </a:p>
        </p:txBody>
      </p:sp>
      <p:sp>
        <p:nvSpPr>
          <p:cNvPr id="2" name="Title 1">
            <a:extLst>
              <a:ext uri="{FF2B5EF4-FFF2-40B4-BE49-F238E27FC236}">
                <a16:creationId xmlns:a16="http://schemas.microsoft.com/office/drawing/2014/main" id="{C6B931B8-6920-4B59-AD28-CB99D1D3F1A4}"/>
              </a:ext>
            </a:extLst>
          </p:cNvPr>
          <p:cNvSpPr>
            <a:spLocks noGrp="1"/>
          </p:cNvSpPr>
          <p:nvPr>
            <p:ph type="title" hasCustomPrompt="1"/>
          </p:nvPr>
        </p:nvSpPr>
        <p:spPr>
          <a:xfrm>
            <a:off x="830127" y="691751"/>
            <a:ext cx="4584212" cy="540001"/>
          </a:xfrm>
        </p:spPr>
        <p:txBody>
          <a:bodyPr lIns="36000" tIns="0" rIns="0" bIns="0" anchor="b">
            <a:normAutofit/>
          </a:bodyPr>
          <a:lstStyle>
            <a:lvl1pPr>
              <a:defRPr sz="3600"/>
            </a:lvl1pPr>
          </a:lstStyle>
          <a:p>
            <a:r>
              <a:rPr lang="en-US" dirty="0"/>
              <a:t>Title Here</a:t>
            </a:r>
            <a:endParaRPr lang="ru-RU" dirty="0"/>
          </a:p>
        </p:txBody>
      </p:sp>
      <p:sp>
        <p:nvSpPr>
          <p:cNvPr id="3" name="Text Placeholder 2">
            <a:extLst>
              <a:ext uri="{FF2B5EF4-FFF2-40B4-BE49-F238E27FC236}">
                <a16:creationId xmlns:a16="http://schemas.microsoft.com/office/drawing/2014/main" id="{C246A6A6-0C1D-4435-9DB9-9E50E52E8DA2}"/>
              </a:ext>
            </a:extLst>
          </p:cNvPr>
          <p:cNvSpPr>
            <a:spLocks noGrp="1"/>
          </p:cNvSpPr>
          <p:nvPr>
            <p:ph type="body" idx="1"/>
          </p:nvPr>
        </p:nvSpPr>
        <p:spPr>
          <a:xfrm>
            <a:off x="830127" y="1326250"/>
            <a:ext cx="4584212" cy="1353312"/>
          </a:xfrm>
        </p:spPr>
        <p:txBody>
          <a:bodyPr lIns="36000" tIns="0" rIns="0" bIns="0">
            <a:normAutofit/>
          </a:bodyPr>
          <a:lstStyle>
            <a:lvl1pPr marL="0" indent="0">
              <a:buNone/>
              <a:defRPr sz="18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771144CC-98A7-494C-8C18-4B4DD609498F}"/>
              </a:ext>
            </a:extLst>
          </p:cNvPr>
          <p:cNvSpPr>
            <a:spLocks noGrp="1"/>
          </p:cNvSpPr>
          <p:nvPr>
            <p:ph type="dt" sz="half" idx="10"/>
          </p:nvPr>
        </p:nvSpPr>
        <p:spPr>
          <a:xfrm>
            <a:off x="10265399" y="5810400"/>
            <a:ext cx="1080000" cy="234000"/>
          </a:xfrm>
        </p:spPr>
        <p:txBody>
          <a:bodyPr anchor="b" anchorCtr="0"/>
          <a:lstStyle>
            <a:lvl1pPr>
              <a:defRPr>
                <a:solidFill>
                  <a:schemeClr val="accent5">
                    <a:lumMod val="50000"/>
                  </a:schemeClr>
                </a:solidFill>
              </a:defRPr>
            </a:lvl1pPr>
          </a:lstStyle>
          <a:p>
            <a:fld id="{BC23DBD1-F259-4AEB-A7D9-D728D6E04490}" type="datetime1">
              <a:rPr lang="en-US" smtClean="0"/>
              <a:t>5/1/19</a:t>
            </a:fld>
            <a:endParaRPr lang="ru-RU" dirty="0"/>
          </a:p>
        </p:txBody>
      </p:sp>
      <p:sp>
        <p:nvSpPr>
          <p:cNvPr id="5" name="Footer Placeholder 4">
            <a:extLst>
              <a:ext uri="{FF2B5EF4-FFF2-40B4-BE49-F238E27FC236}">
                <a16:creationId xmlns:a16="http://schemas.microsoft.com/office/drawing/2014/main" id="{5287AD20-725D-45E4-8D6A-08EF4C81833B}"/>
              </a:ext>
            </a:extLst>
          </p:cNvPr>
          <p:cNvSpPr>
            <a:spLocks noGrp="1"/>
          </p:cNvSpPr>
          <p:nvPr>
            <p:ph type="ftr" sz="quarter" idx="11"/>
          </p:nvPr>
        </p:nvSpPr>
        <p:spPr/>
        <p:txBody>
          <a:bodyPr/>
          <a:lstStyle>
            <a:lvl1pPr>
              <a:defRPr>
                <a:solidFill>
                  <a:schemeClr val="accent5">
                    <a:lumMod val="50000"/>
                  </a:schemeClr>
                </a:solidFill>
              </a:defRPr>
            </a:lvl1pPr>
          </a:lstStyle>
          <a:p>
            <a:r>
              <a:rPr lang="en-US" dirty="0"/>
              <a:t>ADD A FOOTER</a:t>
            </a:r>
            <a:endParaRPr lang="ru-RU" dirty="0"/>
          </a:p>
        </p:txBody>
      </p:sp>
      <p:sp>
        <p:nvSpPr>
          <p:cNvPr id="6" name="Slide Number Placeholder 5">
            <a:extLst>
              <a:ext uri="{FF2B5EF4-FFF2-40B4-BE49-F238E27FC236}">
                <a16:creationId xmlns:a16="http://schemas.microsoft.com/office/drawing/2014/main" id="{F586A1DB-63FF-4850-A872-85EE7C08769C}"/>
              </a:ext>
            </a:extLst>
          </p:cNvPr>
          <p:cNvSpPr>
            <a:spLocks noGrp="1"/>
          </p:cNvSpPr>
          <p:nvPr>
            <p:ph type="sldNum" sz="quarter" idx="12"/>
          </p:nvPr>
        </p:nvSpPr>
        <p:spPr/>
        <p:txBody>
          <a:bodyPr/>
          <a:lstStyle/>
          <a:p>
            <a:fld id="{3CE5352E-9B9F-4EDC-8769-7FA3D3F814C7}" type="slidenum">
              <a:rPr lang="ru-RU" smtClean="0"/>
              <a:t>‹#›</a:t>
            </a:fld>
            <a:endParaRPr lang="ru-RU" dirty="0"/>
          </a:p>
        </p:txBody>
      </p:sp>
      <p:sp>
        <p:nvSpPr>
          <p:cNvPr id="7" name="Text Placeholder 2">
            <a:extLst>
              <a:ext uri="{FF2B5EF4-FFF2-40B4-BE49-F238E27FC236}">
                <a16:creationId xmlns:a16="http://schemas.microsoft.com/office/drawing/2014/main" id="{13548F99-E128-4301-95D8-8FDACDA5912F}"/>
              </a:ext>
            </a:extLst>
          </p:cNvPr>
          <p:cNvSpPr>
            <a:spLocks noGrp="1"/>
          </p:cNvSpPr>
          <p:nvPr>
            <p:ph type="body" idx="13"/>
          </p:nvPr>
        </p:nvSpPr>
        <p:spPr>
          <a:xfrm>
            <a:off x="830128" y="2893665"/>
            <a:ext cx="4584212" cy="1538635"/>
          </a:xfrm>
        </p:spPr>
        <p:txBody>
          <a:bodyPr lIns="36000" tIns="0" rIns="0" bIns="0">
            <a:normAutofit/>
          </a:bodyPr>
          <a:lstStyle>
            <a:lvl1pPr marL="0" indent="0">
              <a:spcBef>
                <a:spcPts val="600"/>
              </a:spcBef>
              <a:buClr>
                <a:schemeClr val="bg2"/>
              </a:buClr>
              <a:buSzPct val="125000"/>
              <a:buFont typeface="Wingdings" panose="05000000000000000000" pitchFamily="2" charset="2"/>
              <a:buNone/>
              <a:defRPr sz="1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12" name="Text Placeholder 2">
            <a:extLst>
              <a:ext uri="{FF2B5EF4-FFF2-40B4-BE49-F238E27FC236}">
                <a16:creationId xmlns:a16="http://schemas.microsoft.com/office/drawing/2014/main" id="{D5E90A1C-4042-4F0F-BBF6-19CE0BDB72BB}"/>
              </a:ext>
            </a:extLst>
          </p:cNvPr>
          <p:cNvSpPr>
            <a:spLocks noGrp="1"/>
          </p:cNvSpPr>
          <p:nvPr>
            <p:ph type="body" idx="17"/>
          </p:nvPr>
        </p:nvSpPr>
        <p:spPr>
          <a:xfrm>
            <a:off x="846601" y="4579181"/>
            <a:ext cx="4584212" cy="1097719"/>
          </a:xfrm>
        </p:spPr>
        <p:txBody>
          <a:bodyPr lIns="36000" tIns="0" rIns="0" bIns="0">
            <a:normAutofit/>
          </a:bodyPr>
          <a:lstStyle>
            <a:lvl1pPr marL="171450" indent="-171450">
              <a:spcBef>
                <a:spcPts val="600"/>
              </a:spcBef>
              <a:buClr>
                <a:schemeClr val="tx2">
                  <a:lumMod val="40000"/>
                  <a:lumOff val="60000"/>
                </a:schemeClr>
              </a:buClr>
              <a:buSzPct val="125000"/>
              <a:buFont typeface="Wingdings" panose="05000000000000000000" pitchFamily="2" charset="2"/>
              <a:buChar char="§"/>
              <a:defRPr sz="1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13" name="Picture Placeholder 11">
            <a:extLst>
              <a:ext uri="{FF2B5EF4-FFF2-40B4-BE49-F238E27FC236}">
                <a16:creationId xmlns:a16="http://schemas.microsoft.com/office/drawing/2014/main" id="{48D7F0F9-4118-4257-9D45-A5772C2110D7}"/>
              </a:ext>
            </a:extLst>
          </p:cNvPr>
          <p:cNvSpPr>
            <a:spLocks noGrp="1"/>
          </p:cNvSpPr>
          <p:nvPr>
            <p:ph type="pic" sz="quarter" idx="25"/>
          </p:nvPr>
        </p:nvSpPr>
        <p:spPr>
          <a:xfrm>
            <a:off x="10529940" y="742867"/>
            <a:ext cx="786384" cy="521208"/>
          </a:xfrm>
          <a:ln w="6350">
            <a:solidFill>
              <a:schemeClr val="accent5">
                <a:alpha val="50000"/>
              </a:schemeClr>
            </a:solidFill>
          </a:ln>
        </p:spPr>
        <p:txBody>
          <a:bodyPr anchor="ctr" anchorCtr="0">
            <a:noAutofit/>
          </a:bodyPr>
          <a:lstStyle>
            <a:lvl1pPr marL="0" indent="0" algn="ctr">
              <a:buNone/>
              <a:defRPr sz="1000"/>
            </a:lvl1pPr>
          </a:lstStyle>
          <a:p>
            <a:r>
              <a:rPr lang="en-US"/>
              <a:t>Click icon to add picture</a:t>
            </a:r>
            <a:endParaRPr lang="ru-RU" dirty="0"/>
          </a:p>
        </p:txBody>
      </p:sp>
    </p:spTree>
    <p:extLst>
      <p:ext uri="{BB962C8B-B14F-4D97-AF65-F5344CB8AC3E}">
        <p14:creationId xmlns:p14="http://schemas.microsoft.com/office/powerpoint/2010/main" val="3013157679"/>
      </p:ext>
    </p:extLst>
  </p:cSld>
  <p:clrMapOvr>
    <a:masterClrMapping/>
  </p:clrMapOvr>
  <p:extLst mod="1">
    <p:ext uri="{DCECCB84-F9BA-43D5-87BE-67443E8EF086}">
      <p15:sldGuideLst xmlns:p15="http://schemas.microsoft.com/office/powerpoint/2012/main">
        <p15:guide id="1" orient="horz" pos="4042">
          <p15:clr>
            <a:srgbClr val="FBAE40"/>
          </p15:clr>
        </p15:guide>
        <p15:guide id="2" pos="506">
          <p15:clr>
            <a:srgbClr val="FBAE40"/>
          </p15:clr>
        </p15:guide>
        <p15:guide id="3" orient="horz" pos="528" userDrawn="1">
          <p15:clr>
            <a:srgbClr val="FBAE40"/>
          </p15:clr>
        </p15:guide>
        <p15:guide id="4" pos="7174">
          <p15:clr>
            <a:srgbClr val="FBAE40"/>
          </p15:clr>
        </p15:guide>
        <p15:guide id="5" pos="3840">
          <p15:clr>
            <a:srgbClr val="FBAE40"/>
          </p15:clr>
        </p15:guide>
        <p15:guide id="6" orient="horz" pos="2160">
          <p15:clr>
            <a:srgbClr val="FBAE40"/>
          </p15:clr>
        </p15:guide>
        <p15:guide id="7" pos="7401">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Phone with Capyion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47D0000-7C67-41EE-B43F-AE22457B36AB}"/>
              </a:ext>
            </a:extLst>
          </p:cNvPr>
          <p:cNvSpPr/>
          <p:nvPr userDrawn="1"/>
        </p:nvSpPr>
        <p:spPr>
          <a:xfrm>
            <a:off x="0" y="1737360"/>
            <a:ext cx="5047488" cy="512064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u-RU" dirty="0"/>
          </a:p>
        </p:txBody>
      </p:sp>
      <p:sp>
        <p:nvSpPr>
          <p:cNvPr id="2" name="Title 1">
            <a:extLst>
              <a:ext uri="{FF2B5EF4-FFF2-40B4-BE49-F238E27FC236}">
                <a16:creationId xmlns:a16="http://schemas.microsoft.com/office/drawing/2014/main" id="{432466C2-B08E-47AF-9DA7-104243999B45}"/>
              </a:ext>
            </a:extLst>
          </p:cNvPr>
          <p:cNvSpPr>
            <a:spLocks noGrp="1"/>
          </p:cNvSpPr>
          <p:nvPr>
            <p:ph type="title" hasCustomPrompt="1"/>
          </p:nvPr>
        </p:nvSpPr>
        <p:spPr>
          <a:xfrm>
            <a:off x="838201" y="742867"/>
            <a:ext cx="3232108" cy="566931"/>
          </a:xfrm>
        </p:spPr>
        <p:txBody>
          <a:bodyPr lIns="36000" tIns="0" rIns="0" bIns="0"/>
          <a:lstStyle/>
          <a:p>
            <a:r>
              <a:rPr lang="en-US" dirty="0"/>
              <a:t>Title Here</a:t>
            </a:r>
            <a:endParaRPr lang="ru-RU" dirty="0"/>
          </a:p>
        </p:txBody>
      </p:sp>
      <p:sp>
        <p:nvSpPr>
          <p:cNvPr id="7" name="Date Placeholder 6">
            <a:extLst>
              <a:ext uri="{FF2B5EF4-FFF2-40B4-BE49-F238E27FC236}">
                <a16:creationId xmlns:a16="http://schemas.microsoft.com/office/drawing/2014/main" id="{0AA31567-B240-40D5-82F7-A7DBFE5DDBDF}"/>
              </a:ext>
            </a:extLst>
          </p:cNvPr>
          <p:cNvSpPr>
            <a:spLocks noGrp="1"/>
          </p:cNvSpPr>
          <p:nvPr>
            <p:ph type="dt" sz="half" idx="10"/>
          </p:nvPr>
        </p:nvSpPr>
        <p:spPr/>
        <p:txBody>
          <a:bodyPr/>
          <a:lstStyle/>
          <a:p>
            <a:fld id="{D8FBFFEB-7D66-4958-8CB8-D2B18C6A5A9B}" type="datetime1">
              <a:rPr lang="en-US" smtClean="0"/>
              <a:t>5/1/19</a:t>
            </a:fld>
            <a:endParaRPr lang="ru-RU" dirty="0"/>
          </a:p>
        </p:txBody>
      </p:sp>
      <p:sp>
        <p:nvSpPr>
          <p:cNvPr id="8" name="Footer Placeholder 7">
            <a:extLst>
              <a:ext uri="{FF2B5EF4-FFF2-40B4-BE49-F238E27FC236}">
                <a16:creationId xmlns:a16="http://schemas.microsoft.com/office/drawing/2014/main" id="{20CFCD12-4263-4A80-B68E-F72622E6ADC5}"/>
              </a:ext>
            </a:extLst>
          </p:cNvPr>
          <p:cNvSpPr>
            <a:spLocks noGrp="1"/>
          </p:cNvSpPr>
          <p:nvPr>
            <p:ph type="ftr" sz="quarter" idx="11"/>
          </p:nvPr>
        </p:nvSpPr>
        <p:spPr/>
        <p:txBody>
          <a:bodyPr/>
          <a:lstStyle/>
          <a:p>
            <a:r>
              <a:rPr lang="en-US" dirty="0"/>
              <a:t>ADD A FOOTER</a:t>
            </a:r>
            <a:endParaRPr lang="ru-RU" dirty="0"/>
          </a:p>
        </p:txBody>
      </p:sp>
      <p:sp>
        <p:nvSpPr>
          <p:cNvPr id="9" name="Slide Number Placeholder 8">
            <a:extLst>
              <a:ext uri="{FF2B5EF4-FFF2-40B4-BE49-F238E27FC236}">
                <a16:creationId xmlns:a16="http://schemas.microsoft.com/office/drawing/2014/main" id="{A641E74F-5D68-44E6-AE69-70A1A935E91D}"/>
              </a:ext>
            </a:extLst>
          </p:cNvPr>
          <p:cNvSpPr>
            <a:spLocks noGrp="1"/>
          </p:cNvSpPr>
          <p:nvPr>
            <p:ph type="sldNum" sz="quarter" idx="12"/>
          </p:nvPr>
        </p:nvSpPr>
        <p:spPr/>
        <p:txBody>
          <a:bodyPr/>
          <a:lstStyle/>
          <a:p>
            <a:fld id="{3CE5352E-9B9F-4EDC-8769-7FA3D3F814C7}" type="slidenum">
              <a:rPr lang="ru-RU" smtClean="0"/>
              <a:t>‹#›</a:t>
            </a:fld>
            <a:endParaRPr lang="ru-RU" dirty="0"/>
          </a:p>
        </p:txBody>
      </p:sp>
      <p:sp>
        <p:nvSpPr>
          <p:cNvPr id="13" name="Text Placeholder 2">
            <a:extLst>
              <a:ext uri="{FF2B5EF4-FFF2-40B4-BE49-F238E27FC236}">
                <a16:creationId xmlns:a16="http://schemas.microsoft.com/office/drawing/2014/main" id="{3919B118-F379-4011-B1CF-E685CC09FA38}"/>
              </a:ext>
            </a:extLst>
          </p:cNvPr>
          <p:cNvSpPr>
            <a:spLocks noGrp="1"/>
          </p:cNvSpPr>
          <p:nvPr>
            <p:ph type="body" idx="14" hasCustomPrompt="1"/>
          </p:nvPr>
        </p:nvSpPr>
        <p:spPr>
          <a:xfrm>
            <a:off x="6118253" y="3022847"/>
            <a:ext cx="3757265" cy="334918"/>
          </a:xfrm>
        </p:spPr>
        <p:txBody>
          <a:bodyPr lIns="36000" tIns="0" rIns="0" bIns="0" anchor="b">
            <a:normAutofit/>
          </a:bodyPr>
          <a:lstStyle>
            <a:lvl1pPr marL="0" indent="0">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text</a:t>
            </a:r>
          </a:p>
        </p:txBody>
      </p:sp>
      <p:sp>
        <p:nvSpPr>
          <p:cNvPr id="14" name="Text Placeholder 11">
            <a:extLst>
              <a:ext uri="{FF2B5EF4-FFF2-40B4-BE49-F238E27FC236}">
                <a16:creationId xmlns:a16="http://schemas.microsoft.com/office/drawing/2014/main" id="{CF59DFEB-5DA9-4E64-84A0-3FAA808064B5}"/>
              </a:ext>
            </a:extLst>
          </p:cNvPr>
          <p:cNvSpPr>
            <a:spLocks noGrp="1"/>
          </p:cNvSpPr>
          <p:nvPr>
            <p:ph type="body" sz="quarter" idx="15"/>
          </p:nvPr>
        </p:nvSpPr>
        <p:spPr>
          <a:xfrm>
            <a:off x="6118253" y="3390381"/>
            <a:ext cx="3757265" cy="696037"/>
          </a:xfrm>
        </p:spPr>
        <p:txBody>
          <a:bodyPr lIns="36000" tIns="0" rIns="0" bIns="0">
            <a:normAutofit/>
          </a:bodyPr>
          <a:lstStyle>
            <a:lvl1pPr marL="0" indent="0">
              <a:buNone/>
              <a:defRPr sz="1400"/>
            </a:lvl1pPr>
            <a:lvl2pPr marL="457200" indent="0">
              <a:buNone/>
              <a:defRPr sz="1400"/>
            </a:lvl2pPr>
          </a:lstStyle>
          <a:p>
            <a:pPr lvl="0"/>
            <a:r>
              <a:rPr lang="en-US"/>
              <a:t>Edit Master text styles</a:t>
            </a:r>
          </a:p>
          <a:p>
            <a:pPr lvl="1"/>
            <a:r>
              <a:rPr lang="en-US"/>
              <a:t>Second level</a:t>
            </a:r>
          </a:p>
        </p:txBody>
      </p:sp>
      <p:sp>
        <p:nvSpPr>
          <p:cNvPr id="17" name="Picture Placeholder 15">
            <a:extLst>
              <a:ext uri="{FF2B5EF4-FFF2-40B4-BE49-F238E27FC236}">
                <a16:creationId xmlns:a16="http://schemas.microsoft.com/office/drawing/2014/main" id="{F842B3BB-CE92-4AEA-A2FF-5EEC732A4EFF}"/>
              </a:ext>
            </a:extLst>
          </p:cNvPr>
          <p:cNvSpPr>
            <a:spLocks noGrp="1"/>
          </p:cNvSpPr>
          <p:nvPr>
            <p:ph type="pic" sz="quarter" idx="17"/>
          </p:nvPr>
        </p:nvSpPr>
        <p:spPr>
          <a:xfrm>
            <a:off x="6118253" y="2373098"/>
            <a:ext cx="612648" cy="557784"/>
          </a:xfrm>
        </p:spPr>
        <p:txBody>
          <a:bodyPr anchor="ctr" anchorCtr="0">
            <a:noAutofit/>
          </a:bodyPr>
          <a:lstStyle>
            <a:lvl1pPr marL="0" indent="0" algn="ctr">
              <a:buNone/>
              <a:defRPr sz="900"/>
            </a:lvl1pPr>
          </a:lstStyle>
          <a:p>
            <a:r>
              <a:rPr lang="en-US"/>
              <a:t>Click icon to add picture</a:t>
            </a:r>
            <a:endParaRPr lang="ru-RU" dirty="0"/>
          </a:p>
        </p:txBody>
      </p:sp>
      <p:sp>
        <p:nvSpPr>
          <p:cNvPr id="33" name="Text Placeholder 2">
            <a:extLst>
              <a:ext uri="{FF2B5EF4-FFF2-40B4-BE49-F238E27FC236}">
                <a16:creationId xmlns:a16="http://schemas.microsoft.com/office/drawing/2014/main" id="{68514664-8AD0-4DF7-8C6F-12FFA6BEA7B2}"/>
              </a:ext>
            </a:extLst>
          </p:cNvPr>
          <p:cNvSpPr>
            <a:spLocks noGrp="1"/>
          </p:cNvSpPr>
          <p:nvPr>
            <p:ph type="body" idx="24"/>
          </p:nvPr>
        </p:nvSpPr>
        <p:spPr>
          <a:xfrm>
            <a:off x="4097124" y="867177"/>
            <a:ext cx="5699305" cy="1174966"/>
          </a:xfrm>
        </p:spPr>
        <p:txBody>
          <a:bodyPr lIns="36000" tIns="0" rIns="0" bIns="0">
            <a:normAutofit/>
          </a:bodyPr>
          <a:lstStyle>
            <a:lvl1pPr marL="0" indent="0">
              <a:buNone/>
              <a:defRPr sz="18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11" name="Picture Placeholder 10">
            <a:extLst>
              <a:ext uri="{FF2B5EF4-FFF2-40B4-BE49-F238E27FC236}">
                <a16:creationId xmlns:a16="http://schemas.microsoft.com/office/drawing/2014/main" id="{3B535E35-8075-4558-BA3A-C9DFB4FCA5B8}"/>
              </a:ext>
            </a:extLst>
          </p:cNvPr>
          <p:cNvSpPr>
            <a:spLocks noGrp="1"/>
          </p:cNvSpPr>
          <p:nvPr>
            <p:ph type="pic" sz="quarter" idx="26"/>
          </p:nvPr>
        </p:nvSpPr>
        <p:spPr>
          <a:xfrm>
            <a:off x="2040340" y="2277360"/>
            <a:ext cx="2029968" cy="3533263"/>
          </a:xfrm>
        </p:spPr>
        <p:txBody>
          <a:bodyPr anchor="ctr" anchorCtr="0">
            <a:normAutofit/>
          </a:bodyPr>
          <a:lstStyle>
            <a:lvl1pPr marL="0" indent="0" algn="ctr">
              <a:buNone/>
              <a:defRPr sz="1800">
                <a:solidFill>
                  <a:schemeClr val="bg1"/>
                </a:solidFill>
              </a:defRPr>
            </a:lvl1pPr>
          </a:lstStyle>
          <a:p>
            <a:r>
              <a:rPr lang="en-US"/>
              <a:t>Click icon to add picture</a:t>
            </a:r>
            <a:endParaRPr lang="ru-RU" dirty="0"/>
          </a:p>
        </p:txBody>
      </p:sp>
      <p:sp>
        <p:nvSpPr>
          <p:cNvPr id="25" name="Text Placeholder 2">
            <a:extLst>
              <a:ext uri="{FF2B5EF4-FFF2-40B4-BE49-F238E27FC236}">
                <a16:creationId xmlns:a16="http://schemas.microsoft.com/office/drawing/2014/main" id="{9E1A0053-EF84-446F-850C-6AC8FF9CCEDF}"/>
              </a:ext>
            </a:extLst>
          </p:cNvPr>
          <p:cNvSpPr>
            <a:spLocks noGrp="1"/>
          </p:cNvSpPr>
          <p:nvPr>
            <p:ph type="body" idx="27" hasCustomPrompt="1"/>
          </p:nvPr>
        </p:nvSpPr>
        <p:spPr>
          <a:xfrm>
            <a:off x="6118253" y="5004312"/>
            <a:ext cx="3757265" cy="334918"/>
          </a:xfrm>
        </p:spPr>
        <p:txBody>
          <a:bodyPr lIns="36000" tIns="0" rIns="0" bIns="0" anchor="b">
            <a:normAutofit/>
          </a:bodyPr>
          <a:lstStyle>
            <a:lvl1pPr marL="0" indent="0">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text</a:t>
            </a:r>
          </a:p>
        </p:txBody>
      </p:sp>
      <p:sp>
        <p:nvSpPr>
          <p:cNvPr id="32" name="Text Placeholder 11">
            <a:extLst>
              <a:ext uri="{FF2B5EF4-FFF2-40B4-BE49-F238E27FC236}">
                <a16:creationId xmlns:a16="http://schemas.microsoft.com/office/drawing/2014/main" id="{1534A936-14F3-4AEF-8CAD-03D91D568FE0}"/>
              </a:ext>
            </a:extLst>
          </p:cNvPr>
          <p:cNvSpPr>
            <a:spLocks noGrp="1"/>
          </p:cNvSpPr>
          <p:nvPr>
            <p:ph type="body" sz="quarter" idx="28"/>
          </p:nvPr>
        </p:nvSpPr>
        <p:spPr>
          <a:xfrm>
            <a:off x="6118254" y="5371846"/>
            <a:ext cx="3757266" cy="540000"/>
          </a:xfrm>
        </p:spPr>
        <p:txBody>
          <a:bodyPr lIns="36000" tIns="0" rIns="0" bIns="0">
            <a:normAutofit/>
          </a:bodyPr>
          <a:lstStyle>
            <a:lvl1pPr marL="0" indent="0">
              <a:buNone/>
              <a:defRPr sz="1400"/>
            </a:lvl1pPr>
            <a:lvl2pPr marL="457200" indent="0">
              <a:buNone/>
              <a:defRPr sz="1400"/>
            </a:lvl2pPr>
          </a:lstStyle>
          <a:p>
            <a:pPr lvl="0"/>
            <a:r>
              <a:rPr lang="en-US"/>
              <a:t>Edit Master text styles</a:t>
            </a:r>
          </a:p>
          <a:p>
            <a:pPr lvl="1"/>
            <a:r>
              <a:rPr lang="en-US"/>
              <a:t>Second level</a:t>
            </a:r>
          </a:p>
        </p:txBody>
      </p:sp>
      <p:sp>
        <p:nvSpPr>
          <p:cNvPr id="35" name="Picture Placeholder 15">
            <a:extLst>
              <a:ext uri="{FF2B5EF4-FFF2-40B4-BE49-F238E27FC236}">
                <a16:creationId xmlns:a16="http://schemas.microsoft.com/office/drawing/2014/main" id="{A88BEF2F-BB04-4330-BC4B-2912B69653B6}"/>
              </a:ext>
            </a:extLst>
          </p:cNvPr>
          <p:cNvSpPr>
            <a:spLocks noGrp="1"/>
          </p:cNvSpPr>
          <p:nvPr>
            <p:ph type="pic" sz="quarter" idx="29"/>
          </p:nvPr>
        </p:nvSpPr>
        <p:spPr>
          <a:xfrm>
            <a:off x="6118253" y="4354563"/>
            <a:ext cx="612648" cy="557784"/>
          </a:xfrm>
        </p:spPr>
        <p:txBody>
          <a:bodyPr anchor="ctr" anchorCtr="0">
            <a:noAutofit/>
          </a:bodyPr>
          <a:lstStyle>
            <a:lvl1pPr marL="0" indent="0" algn="ctr">
              <a:buNone/>
              <a:defRPr sz="900"/>
            </a:lvl1pPr>
          </a:lstStyle>
          <a:p>
            <a:r>
              <a:rPr lang="en-US"/>
              <a:t>Click icon to add picture</a:t>
            </a:r>
            <a:endParaRPr lang="ru-RU" dirty="0"/>
          </a:p>
        </p:txBody>
      </p:sp>
      <p:sp>
        <p:nvSpPr>
          <p:cNvPr id="16" name="Picture Placeholder 11">
            <a:extLst>
              <a:ext uri="{FF2B5EF4-FFF2-40B4-BE49-F238E27FC236}">
                <a16:creationId xmlns:a16="http://schemas.microsoft.com/office/drawing/2014/main" id="{48D7F0F9-4118-4257-9D45-A5772C2110D7}"/>
              </a:ext>
            </a:extLst>
          </p:cNvPr>
          <p:cNvSpPr>
            <a:spLocks noGrp="1"/>
          </p:cNvSpPr>
          <p:nvPr>
            <p:ph type="pic" sz="quarter" idx="25"/>
          </p:nvPr>
        </p:nvSpPr>
        <p:spPr>
          <a:xfrm>
            <a:off x="10529940" y="742867"/>
            <a:ext cx="786384" cy="521208"/>
          </a:xfrm>
          <a:ln w="6350">
            <a:solidFill>
              <a:schemeClr val="accent5">
                <a:alpha val="50000"/>
              </a:schemeClr>
            </a:solidFill>
          </a:ln>
        </p:spPr>
        <p:txBody>
          <a:bodyPr anchor="ctr" anchorCtr="0">
            <a:noAutofit/>
          </a:bodyPr>
          <a:lstStyle>
            <a:lvl1pPr marL="0" indent="0" algn="ctr">
              <a:buNone/>
              <a:defRPr sz="1000"/>
            </a:lvl1pPr>
          </a:lstStyle>
          <a:p>
            <a:r>
              <a:rPr lang="en-US"/>
              <a:t>Click icon to add picture</a:t>
            </a:r>
            <a:endParaRPr lang="ru-RU" dirty="0"/>
          </a:p>
        </p:txBody>
      </p:sp>
    </p:spTree>
    <p:extLst>
      <p:ext uri="{BB962C8B-B14F-4D97-AF65-F5344CB8AC3E}">
        <p14:creationId xmlns:p14="http://schemas.microsoft.com/office/powerpoint/2010/main" val="1772765757"/>
      </p:ext>
    </p:extLst>
  </p:cSld>
  <p:clrMapOvr>
    <a:masterClrMapping/>
  </p:clrMapOvr>
  <p:extLst mod="1">
    <p:ext uri="{DCECCB84-F9BA-43D5-87BE-67443E8EF086}">
      <p15:sldGuideLst xmlns:p15="http://schemas.microsoft.com/office/powerpoint/2012/main">
        <p15:guide id="2" pos="3840" userDrawn="1">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829233-8E4C-4046-85BB-5166B8A721AE}"/>
              </a:ext>
            </a:extLst>
          </p:cNvPr>
          <p:cNvSpPr>
            <a:spLocks noGrp="1"/>
          </p:cNvSpPr>
          <p:nvPr>
            <p:ph type="ctrTitle"/>
          </p:nvPr>
        </p:nvSpPr>
        <p:spPr>
          <a:xfrm>
            <a:off x="458724" y="3252538"/>
            <a:ext cx="11274552" cy="1348720"/>
          </a:xfrm>
          <a:solidFill>
            <a:schemeClr val="bg1">
              <a:alpha val="60000"/>
            </a:schemeClr>
          </a:solidFill>
        </p:spPr>
        <p:txBody>
          <a:bodyPr anchor="ctr" anchorCtr="0">
            <a:normAutofit/>
          </a:bodyPr>
          <a:lstStyle>
            <a:lvl1pPr algn="ctr">
              <a:defRPr sz="5500">
                <a:latin typeface="+mj-lt"/>
              </a:defRPr>
            </a:lvl1pPr>
          </a:lstStyle>
          <a:p>
            <a:r>
              <a:rPr lang="en-US"/>
              <a:t>Click to edit Master title style</a:t>
            </a:r>
            <a:endParaRPr lang="ru-RU" dirty="0"/>
          </a:p>
        </p:txBody>
      </p:sp>
      <p:sp>
        <p:nvSpPr>
          <p:cNvPr id="3" name="Subtitle 2">
            <a:extLst>
              <a:ext uri="{FF2B5EF4-FFF2-40B4-BE49-F238E27FC236}">
                <a16:creationId xmlns:a16="http://schemas.microsoft.com/office/drawing/2014/main" id="{C6A507DE-4CA5-4E76-8450-4125151EB335}"/>
              </a:ext>
            </a:extLst>
          </p:cNvPr>
          <p:cNvSpPr>
            <a:spLocks noGrp="1"/>
          </p:cNvSpPr>
          <p:nvPr>
            <p:ph type="subTitle" idx="1"/>
          </p:nvPr>
        </p:nvSpPr>
        <p:spPr>
          <a:xfrm>
            <a:off x="458724" y="4628730"/>
            <a:ext cx="11274552" cy="1772070"/>
          </a:xfrm>
          <a:solidFill>
            <a:schemeClr val="accent1">
              <a:alpha val="30000"/>
            </a:schemeClr>
          </a:solidFill>
        </p:spPr>
        <p:txBody>
          <a:bodyPr tIns="252000" rIns="90000" anchor="t" anchorCtr="0">
            <a:normAutofit/>
          </a:bodyPr>
          <a:lstStyle>
            <a:lvl1pPr marL="0" indent="0" algn="ctr">
              <a:buNone/>
              <a:defRPr sz="280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ru-RU" dirty="0"/>
          </a:p>
        </p:txBody>
      </p:sp>
    </p:spTree>
    <p:extLst>
      <p:ext uri="{BB962C8B-B14F-4D97-AF65-F5344CB8AC3E}">
        <p14:creationId xmlns:p14="http://schemas.microsoft.com/office/powerpoint/2010/main" val="341798795"/>
      </p:ext>
    </p:extLst>
  </p:cSld>
  <p:clrMapOvr>
    <a:masterClrMapping/>
  </p:clrMapOvr>
  <p:extLst mod="1">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4" name="Text Placeholder 2">
            <a:extLst>
              <a:ext uri="{FF2B5EF4-FFF2-40B4-BE49-F238E27FC236}">
                <a16:creationId xmlns:a16="http://schemas.microsoft.com/office/drawing/2014/main" id="{3C2DEF1B-00D0-44E1-8603-CE979D2C478C}"/>
              </a:ext>
            </a:extLst>
          </p:cNvPr>
          <p:cNvSpPr>
            <a:spLocks noGrp="1"/>
          </p:cNvSpPr>
          <p:nvPr>
            <p:ph type="body" idx="1"/>
          </p:nvPr>
        </p:nvSpPr>
        <p:spPr>
          <a:xfrm>
            <a:off x="458788" y="2028826"/>
            <a:ext cx="4726800" cy="725776"/>
          </a:xfrm>
          <a:solidFill>
            <a:schemeClr val="accent1">
              <a:alpha val="60000"/>
            </a:schemeClr>
          </a:solidFill>
        </p:spPr>
        <p:txBody>
          <a:bodyPr vert="horz" lIns="396000" tIns="45720" rIns="91440" bIns="45720" rtlCol="0" anchor="ctr" anchorCtr="0">
            <a:noAutofit/>
          </a:bodyPr>
          <a:lstStyle>
            <a:lvl1pPr marL="0" indent="0">
              <a:buNone/>
              <a:defRPr lang="en-US" dirty="0">
                <a:solidFill>
                  <a:schemeClr val="bg1"/>
                </a:solidFill>
              </a:defRPr>
            </a:lvl1pPr>
          </a:lstStyle>
          <a:p>
            <a:pPr marL="228600" lvl="0" indent="-228600"/>
            <a:r>
              <a:rPr lang="en-US"/>
              <a:t>Edit Master text styles</a:t>
            </a:r>
          </a:p>
        </p:txBody>
      </p:sp>
      <p:sp>
        <p:nvSpPr>
          <p:cNvPr id="20" name="Title 19">
            <a:extLst>
              <a:ext uri="{FF2B5EF4-FFF2-40B4-BE49-F238E27FC236}">
                <a16:creationId xmlns:a16="http://schemas.microsoft.com/office/drawing/2014/main" id="{64B737A3-9F6C-4989-B51B-07BDDD38FDB3}"/>
              </a:ext>
            </a:extLst>
          </p:cNvPr>
          <p:cNvSpPr>
            <a:spLocks noGrp="1"/>
          </p:cNvSpPr>
          <p:nvPr>
            <p:ph type="title" hasCustomPrompt="1"/>
          </p:nvPr>
        </p:nvSpPr>
        <p:spPr>
          <a:xfrm>
            <a:off x="458788" y="2754601"/>
            <a:ext cx="4726800" cy="1861200"/>
          </a:xfrm>
          <a:solidFill>
            <a:schemeClr val="bg1">
              <a:alpha val="50000"/>
            </a:schemeClr>
          </a:solidFill>
        </p:spPr>
        <p:txBody>
          <a:bodyPr lIns="396000" tIns="0" rIns="0" bIns="0">
            <a:noAutofit/>
          </a:bodyPr>
          <a:lstStyle>
            <a:lvl1pPr>
              <a:lnSpc>
                <a:spcPct val="85000"/>
              </a:lnSpc>
              <a:defRPr sz="5500"/>
            </a:lvl1pPr>
          </a:lstStyle>
          <a:p>
            <a:r>
              <a:rPr lang="en-US" dirty="0"/>
              <a:t>Click to Edit Title</a:t>
            </a:r>
            <a:endParaRPr lang="ru-RU" dirty="0"/>
          </a:p>
        </p:txBody>
      </p:sp>
    </p:spTree>
    <p:extLst>
      <p:ext uri="{BB962C8B-B14F-4D97-AF65-F5344CB8AC3E}">
        <p14:creationId xmlns:p14="http://schemas.microsoft.com/office/powerpoint/2010/main" val="4231680191"/>
      </p:ext>
    </p:extLst>
  </p:cSld>
  <p:clrMapOvr>
    <a:masterClrMapping/>
  </p:clrMapOvr>
  <p:extLst mod="1">
    <p:ext uri="{DCECCB84-F9BA-43D5-87BE-67443E8EF086}">
      <p15:sldGuideLst xmlns:p15="http://schemas.microsoft.com/office/powerpoint/2012/main">
        <p15:guide id="4" orient="horz" pos="55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Content Placeholder 2">
            <a:extLst>
              <a:ext uri="{FF2B5EF4-FFF2-40B4-BE49-F238E27FC236}">
                <a16:creationId xmlns:a16="http://schemas.microsoft.com/office/drawing/2014/main" id="{E61479DD-CE43-4425-B485-C8F1C75475A8}"/>
              </a:ext>
            </a:extLst>
          </p:cNvPr>
          <p:cNvSpPr>
            <a:spLocks noGrp="1"/>
          </p:cNvSpPr>
          <p:nvPr>
            <p:ph idx="1"/>
          </p:nvPr>
        </p:nvSpPr>
        <p:spPr>
          <a:xfrm>
            <a:off x="838200" y="1597939"/>
            <a:ext cx="10515600" cy="3874709"/>
          </a:xfrm>
        </p:spPr>
        <p:txBody>
          <a:bodyPr>
            <a:normAutofit/>
          </a:bodyPr>
          <a:lstStyle>
            <a:lvl1pPr marL="228600" indent="-228600">
              <a:buClr>
                <a:schemeClr val="tx2">
                  <a:lumMod val="40000"/>
                  <a:lumOff val="60000"/>
                </a:schemeClr>
              </a:buClr>
              <a:buFont typeface="Wingdings" panose="05000000000000000000" pitchFamily="2" charset="2"/>
              <a:buChar char="§"/>
              <a:defRPr sz="2000"/>
            </a:lvl1pPr>
            <a:lvl2pPr marL="685800" indent="-228600">
              <a:buClr>
                <a:schemeClr val="tx2">
                  <a:lumMod val="60000"/>
                  <a:lumOff val="40000"/>
                </a:schemeClr>
              </a:buClr>
              <a:buFont typeface="Wingdings" panose="05000000000000000000" pitchFamily="2" charset="2"/>
              <a:buChar char="§"/>
              <a:defRPr sz="1800"/>
            </a:lvl2pPr>
            <a:lvl3pPr marL="1143000" indent="-228600">
              <a:buClr>
                <a:schemeClr val="tx2">
                  <a:lumMod val="60000"/>
                  <a:lumOff val="40000"/>
                </a:schemeClr>
              </a:buClr>
              <a:buFont typeface="Wingdings" panose="05000000000000000000" pitchFamily="2" charset="2"/>
              <a:buChar char="§"/>
              <a:defRPr sz="1600"/>
            </a:lvl3pPr>
            <a:lvl4pPr marL="1600200" indent="-228600">
              <a:buClr>
                <a:schemeClr val="tx2">
                  <a:lumMod val="60000"/>
                  <a:lumOff val="40000"/>
                </a:schemeClr>
              </a:buClr>
              <a:buFont typeface="Wingdings" panose="05000000000000000000" pitchFamily="2" charset="2"/>
              <a:buChar char="§"/>
              <a:defRPr sz="1400"/>
            </a:lvl4pPr>
            <a:lvl5pPr marL="2057400" indent="-228600">
              <a:buClr>
                <a:schemeClr val="tx2">
                  <a:lumMod val="60000"/>
                  <a:lumOff val="40000"/>
                </a:schemeClr>
              </a:buClr>
              <a:buFont typeface="Wingdings" panose="05000000000000000000" pitchFamily="2" charset="2"/>
              <a:buChar cha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17131326-08A9-441D-B1A8-66271415853E}"/>
              </a:ext>
            </a:extLst>
          </p:cNvPr>
          <p:cNvSpPr>
            <a:spLocks noGrp="1"/>
          </p:cNvSpPr>
          <p:nvPr>
            <p:ph type="title"/>
          </p:nvPr>
        </p:nvSpPr>
        <p:spPr>
          <a:xfrm>
            <a:off x="836614" y="740998"/>
            <a:ext cx="9535686" cy="568800"/>
          </a:xfrm>
        </p:spPr>
        <p:txBody>
          <a:bodyPr lIns="36000" tIns="0" rIns="0" bIns="0"/>
          <a:lstStyle/>
          <a:p>
            <a:r>
              <a:rPr lang="en-US"/>
              <a:t>Click to edit Master title style</a:t>
            </a:r>
            <a:endParaRPr lang="ru-RU" dirty="0"/>
          </a:p>
        </p:txBody>
      </p:sp>
      <p:sp>
        <p:nvSpPr>
          <p:cNvPr id="3" name="Date Placeholder 2">
            <a:extLst>
              <a:ext uri="{FF2B5EF4-FFF2-40B4-BE49-F238E27FC236}">
                <a16:creationId xmlns:a16="http://schemas.microsoft.com/office/drawing/2014/main" id="{D99C403B-F50A-4124-BE88-55C843FAE49E}"/>
              </a:ext>
            </a:extLst>
          </p:cNvPr>
          <p:cNvSpPr>
            <a:spLocks noGrp="1"/>
          </p:cNvSpPr>
          <p:nvPr>
            <p:ph type="dt" sz="half" idx="10"/>
          </p:nvPr>
        </p:nvSpPr>
        <p:spPr/>
        <p:txBody>
          <a:bodyPr/>
          <a:lstStyle/>
          <a:p>
            <a:fld id="{011F8E8F-7A79-47A4-A23F-F3FD3E2A15F3}" type="datetime1">
              <a:rPr lang="en-US" smtClean="0"/>
              <a:t>5/1/19</a:t>
            </a:fld>
            <a:endParaRPr lang="ru-RU" dirty="0"/>
          </a:p>
        </p:txBody>
      </p:sp>
      <p:sp>
        <p:nvSpPr>
          <p:cNvPr id="4" name="Footer Placeholder 3">
            <a:extLst>
              <a:ext uri="{FF2B5EF4-FFF2-40B4-BE49-F238E27FC236}">
                <a16:creationId xmlns:a16="http://schemas.microsoft.com/office/drawing/2014/main" id="{F2A151E7-E2A1-4EA3-8293-FA9D289DF2F0}"/>
              </a:ext>
            </a:extLst>
          </p:cNvPr>
          <p:cNvSpPr>
            <a:spLocks noGrp="1"/>
          </p:cNvSpPr>
          <p:nvPr>
            <p:ph type="ftr" sz="quarter" idx="11"/>
          </p:nvPr>
        </p:nvSpPr>
        <p:spPr/>
        <p:txBody>
          <a:bodyPr/>
          <a:lstStyle/>
          <a:p>
            <a:r>
              <a:rPr lang="en-US" dirty="0"/>
              <a:t>ADD A FOOTER</a:t>
            </a:r>
            <a:endParaRPr lang="ru-RU" dirty="0"/>
          </a:p>
        </p:txBody>
      </p:sp>
      <p:sp>
        <p:nvSpPr>
          <p:cNvPr id="5" name="Slide Number Placeholder 4">
            <a:extLst>
              <a:ext uri="{FF2B5EF4-FFF2-40B4-BE49-F238E27FC236}">
                <a16:creationId xmlns:a16="http://schemas.microsoft.com/office/drawing/2014/main" id="{BBB57EB4-66F5-49E8-A8EF-39029E94BBFF}"/>
              </a:ext>
            </a:extLst>
          </p:cNvPr>
          <p:cNvSpPr>
            <a:spLocks noGrp="1"/>
          </p:cNvSpPr>
          <p:nvPr>
            <p:ph type="sldNum" sz="quarter" idx="12"/>
          </p:nvPr>
        </p:nvSpPr>
        <p:spPr/>
        <p:txBody>
          <a:bodyPr/>
          <a:lstStyle/>
          <a:p>
            <a:fld id="{3CE5352E-9B9F-4EDC-8769-7FA3D3F814C7}" type="slidenum">
              <a:rPr lang="ru-RU" smtClean="0"/>
              <a:pPr/>
              <a:t>‹#›</a:t>
            </a:fld>
            <a:endParaRPr lang="ru-RU" dirty="0"/>
          </a:p>
        </p:txBody>
      </p:sp>
    </p:spTree>
    <p:extLst>
      <p:ext uri="{BB962C8B-B14F-4D97-AF65-F5344CB8AC3E}">
        <p14:creationId xmlns:p14="http://schemas.microsoft.com/office/powerpoint/2010/main" val="3866012037"/>
      </p:ext>
    </p:extLst>
  </p:cSld>
  <p:clrMapOvr>
    <a:masterClrMapping/>
  </p:clrMapOvr>
  <p:extLst mod="1">
    <p:ext uri="{DCECCB84-F9BA-43D5-87BE-67443E8EF086}">
      <p15:sldGuideLst xmlns:p15="http://schemas.microsoft.com/office/powerpoint/2012/main"/>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131326-08A9-441D-B1A8-66271415853E}"/>
              </a:ext>
            </a:extLst>
          </p:cNvPr>
          <p:cNvSpPr>
            <a:spLocks noGrp="1"/>
          </p:cNvSpPr>
          <p:nvPr>
            <p:ph type="title"/>
          </p:nvPr>
        </p:nvSpPr>
        <p:spPr>
          <a:xfrm>
            <a:off x="836614" y="740998"/>
            <a:ext cx="9535686" cy="568800"/>
          </a:xfrm>
        </p:spPr>
        <p:txBody>
          <a:bodyPr lIns="36000" tIns="0" rIns="0" bIns="0"/>
          <a:lstStyle/>
          <a:p>
            <a:r>
              <a:rPr lang="en-US"/>
              <a:t>Click to edit Master title style</a:t>
            </a:r>
            <a:endParaRPr lang="ru-RU" dirty="0"/>
          </a:p>
        </p:txBody>
      </p:sp>
      <p:sp>
        <p:nvSpPr>
          <p:cNvPr id="3" name="Date Placeholder 2">
            <a:extLst>
              <a:ext uri="{FF2B5EF4-FFF2-40B4-BE49-F238E27FC236}">
                <a16:creationId xmlns:a16="http://schemas.microsoft.com/office/drawing/2014/main" id="{D99C403B-F50A-4124-BE88-55C843FAE49E}"/>
              </a:ext>
            </a:extLst>
          </p:cNvPr>
          <p:cNvSpPr>
            <a:spLocks noGrp="1"/>
          </p:cNvSpPr>
          <p:nvPr>
            <p:ph type="dt" sz="half" idx="10"/>
          </p:nvPr>
        </p:nvSpPr>
        <p:spPr/>
        <p:txBody>
          <a:bodyPr/>
          <a:lstStyle/>
          <a:p>
            <a:fld id="{011F8E8F-7A79-47A4-A23F-F3FD3E2A15F3}" type="datetime1">
              <a:rPr lang="en-US" smtClean="0"/>
              <a:t>5/1/19</a:t>
            </a:fld>
            <a:endParaRPr lang="ru-RU" dirty="0"/>
          </a:p>
        </p:txBody>
      </p:sp>
      <p:sp>
        <p:nvSpPr>
          <p:cNvPr id="4" name="Footer Placeholder 3">
            <a:extLst>
              <a:ext uri="{FF2B5EF4-FFF2-40B4-BE49-F238E27FC236}">
                <a16:creationId xmlns:a16="http://schemas.microsoft.com/office/drawing/2014/main" id="{F2A151E7-E2A1-4EA3-8293-FA9D289DF2F0}"/>
              </a:ext>
            </a:extLst>
          </p:cNvPr>
          <p:cNvSpPr>
            <a:spLocks noGrp="1"/>
          </p:cNvSpPr>
          <p:nvPr>
            <p:ph type="ftr" sz="quarter" idx="11"/>
          </p:nvPr>
        </p:nvSpPr>
        <p:spPr/>
        <p:txBody>
          <a:bodyPr/>
          <a:lstStyle/>
          <a:p>
            <a:r>
              <a:rPr lang="en-US" dirty="0"/>
              <a:t>ADD A FOOTER</a:t>
            </a:r>
            <a:endParaRPr lang="ru-RU" dirty="0"/>
          </a:p>
        </p:txBody>
      </p:sp>
      <p:sp>
        <p:nvSpPr>
          <p:cNvPr id="5" name="Slide Number Placeholder 4">
            <a:extLst>
              <a:ext uri="{FF2B5EF4-FFF2-40B4-BE49-F238E27FC236}">
                <a16:creationId xmlns:a16="http://schemas.microsoft.com/office/drawing/2014/main" id="{BBB57EB4-66F5-49E8-A8EF-39029E94BBFF}"/>
              </a:ext>
            </a:extLst>
          </p:cNvPr>
          <p:cNvSpPr>
            <a:spLocks noGrp="1"/>
          </p:cNvSpPr>
          <p:nvPr>
            <p:ph type="sldNum" sz="quarter" idx="12"/>
          </p:nvPr>
        </p:nvSpPr>
        <p:spPr/>
        <p:txBody>
          <a:bodyPr/>
          <a:lstStyle/>
          <a:p>
            <a:fld id="{3CE5352E-9B9F-4EDC-8769-7FA3D3F814C7}" type="slidenum">
              <a:rPr lang="ru-RU" smtClean="0"/>
              <a:pPr/>
              <a:t>‹#›</a:t>
            </a:fld>
            <a:endParaRPr lang="ru-RU" dirty="0"/>
          </a:p>
        </p:txBody>
      </p:sp>
      <p:sp>
        <p:nvSpPr>
          <p:cNvPr id="20" name="Text Placeholder 2">
            <a:extLst>
              <a:ext uri="{FF2B5EF4-FFF2-40B4-BE49-F238E27FC236}">
                <a16:creationId xmlns:a16="http://schemas.microsoft.com/office/drawing/2014/main" id="{61FE0B9B-7D73-4311-B749-C3FA874AF7CC}"/>
              </a:ext>
            </a:extLst>
          </p:cNvPr>
          <p:cNvSpPr>
            <a:spLocks noGrp="1"/>
          </p:cNvSpPr>
          <p:nvPr>
            <p:ph type="body" idx="1"/>
          </p:nvPr>
        </p:nvSpPr>
        <p:spPr>
          <a:xfrm>
            <a:off x="836612" y="1597938"/>
            <a:ext cx="4820533" cy="334918"/>
          </a:xfrm>
        </p:spPr>
        <p:txBody>
          <a:bodyPr lIns="36000" tIns="0" rIns="0" bIns="0" anchor="b">
            <a:normAutofit/>
          </a:bodyPr>
          <a:lstStyle>
            <a:lvl1pPr marL="0" indent="0">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Text Placeholder 2">
            <a:extLst>
              <a:ext uri="{FF2B5EF4-FFF2-40B4-BE49-F238E27FC236}">
                <a16:creationId xmlns:a16="http://schemas.microsoft.com/office/drawing/2014/main" id="{9CA39242-8640-435B-8C03-0CB0BC8E88E6}"/>
              </a:ext>
            </a:extLst>
          </p:cNvPr>
          <p:cNvSpPr>
            <a:spLocks noGrp="1"/>
          </p:cNvSpPr>
          <p:nvPr>
            <p:ph type="body" idx="30"/>
          </p:nvPr>
        </p:nvSpPr>
        <p:spPr>
          <a:xfrm>
            <a:off x="6495790" y="1597938"/>
            <a:ext cx="4820533" cy="334918"/>
          </a:xfrm>
        </p:spPr>
        <p:txBody>
          <a:bodyPr lIns="36000" tIns="0" rIns="0" bIns="0" anchor="b">
            <a:normAutofit/>
          </a:bodyPr>
          <a:lstStyle>
            <a:lvl1pPr marL="0" indent="0">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Content Placeholder 7">
            <a:extLst>
              <a:ext uri="{FF2B5EF4-FFF2-40B4-BE49-F238E27FC236}">
                <a16:creationId xmlns:a16="http://schemas.microsoft.com/office/drawing/2014/main" id="{0314D5FA-EBD7-472E-9864-D76743BAB4DF}"/>
              </a:ext>
            </a:extLst>
          </p:cNvPr>
          <p:cNvSpPr>
            <a:spLocks noGrp="1"/>
          </p:cNvSpPr>
          <p:nvPr>
            <p:ph sz="quarter" idx="31"/>
          </p:nvPr>
        </p:nvSpPr>
        <p:spPr>
          <a:xfrm>
            <a:off x="836613" y="2055043"/>
            <a:ext cx="4821237" cy="3417605"/>
          </a:xfrm>
        </p:spPr>
        <p:txBody>
          <a:bodyPr lIns="36000" tIns="0" rIns="0" bIns="0">
            <a:normAutofit/>
          </a:bodyPr>
          <a:lstStyle>
            <a:lvl1pPr marL="0" indent="0" algn="l">
              <a:buNone/>
              <a:defRPr sz="2000"/>
            </a:lvl1pPr>
            <a:lvl2pPr marL="457200" indent="0" algn="l">
              <a:buNone/>
              <a:defRPr sz="1800"/>
            </a:lvl2pPr>
          </a:lstStyle>
          <a:p>
            <a:pPr lvl="0"/>
            <a:r>
              <a:rPr lang="en-US"/>
              <a:t>Edit Master text styles</a:t>
            </a:r>
          </a:p>
          <a:p>
            <a:pPr lvl="1"/>
            <a:r>
              <a:rPr lang="en-US"/>
              <a:t>Second level</a:t>
            </a:r>
          </a:p>
        </p:txBody>
      </p:sp>
      <p:sp>
        <p:nvSpPr>
          <p:cNvPr id="16" name="Content Placeholder 7">
            <a:extLst>
              <a:ext uri="{FF2B5EF4-FFF2-40B4-BE49-F238E27FC236}">
                <a16:creationId xmlns:a16="http://schemas.microsoft.com/office/drawing/2014/main" id="{BA129CFA-D87C-494E-9E6D-E317C4D157EB}"/>
              </a:ext>
            </a:extLst>
          </p:cNvPr>
          <p:cNvSpPr>
            <a:spLocks noGrp="1"/>
          </p:cNvSpPr>
          <p:nvPr>
            <p:ph sz="quarter" idx="32"/>
          </p:nvPr>
        </p:nvSpPr>
        <p:spPr>
          <a:xfrm>
            <a:off x="6495086" y="2055043"/>
            <a:ext cx="4821237" cy="3417605"/>
          </a:xfrm>
        </p:spPr>
        <p:txBody>
          <a:bodyPr lIns="36000" tIns="0" rIns="0" bIns="0">
            <a:normAutofit/>
          </a:bodyPr>
          <a:lstStyle>
            <a:lvl1pPr marL="0" indent="0" algn="l">
              <a:buNone/>
              <a:defRPr sz="2000"/>
            </a:lvl1pPr>
            <a:lvl2pPr marL="457200" indent="0" algn="l">
              <a:buNone/>
              <a:defRPr sz="1800"/>
            </a:lvl2pPr>
          </a:lstStyle>
          <a:p>
            <a:pPr lvl="0"/>
            <a:r>
              <a:rPr lang="en-US"/>
              <a:t>Edit Master text styles</a:t>
            </a:r>
          </a:p>
          <a:p>
            <a:pPr lvl="1"/>
            <a:r>
              <a:rPr lang="en-US"/>
              <a:t>Second level</a:t>
            </a:r>
          </a:p>
        </p:txBody>
      </p:sp>
    </p:spTree>
    <p:extLst>
      <p:ext uri="{BB962C8B-B14F-4D97-AF65-F5344CB8AC3E}">
        <p14:creationId xmlns:p14="http://schemas.microsoft.com/office/powerpoint/2010/main" val="115988945"/>
      </p:ext>
    </p:extLst>
  </p:cSld>
  <p:clrMapOvr>
    <a:masterClrMapping/>
  </p:clrMapOvr>
  <p:extLst mod="1">
    <p:ext uri="{DCECCB84-F9BA-43D5-87BE-67443E8EF086}">
      <p15:sldGuideLst xmlns:p15="http://schemas.microsoft.com/office/powerpoint/2012/main"/>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AB7BBC9A-B18B-4F56-8515-321CD01B2666}"/>
              </a:ext>
            </a:extLst>
          </p:cNvPr>
          <p:cNvSpPr/>
          <p:nvPr userDrawn="1"/>
        </p:nvSpPr>
        <p:spPr>
          <a:xfrm>
            <a:off x="6096000" y="1838558"/>
            <a:ext cx="5653088" cy="3761895"/>
          </a:xfrm>
          <a:prstGeom prst="rect">
            <a:avLst/>
          </a:prstGeom>
          <a:solidFill>
            <a:schemeClr val="accent6">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2" name="Title 1">
            <a:extLst>
              <a:ext uri="{FF2B5EF4-FFF2-40B4-BE49-F238E27FC236}">
                <a16:creationId xmlns:a16="http://schemas.microsoft.com/office/drawing/2014/main" id="{17131326-08A9-441D-B1A8-66271415853E}"/>
              </a:ext>
            </a:extLst>
          </p:cNvPr>
          <p:cNvSpPr>
            <a:spLocks noGrp="1"/>
          </p:cNvSpPr>
          <p:nvPr>
            <p:ph type="title"/>
          </p:nvPr>
        </p:nvSpPr>
        <p:spPr>
          <a:xfrm>
            <a:off x="836614" y="740998"/>
            <a:ext cx="9535686" cy="568800"/>
          </a:xfrm>
        </p:spPr>
        <p:txBody>
          <a:bodyPr lIns="36000" tIns="0" rIns="0" bIns="0"/>
          <a:lstStyle/>
          <a:p>
            <a:r>
              <a:rPr lang="en-US"/>
              <a:t>Click to edit Master title style</a:t>
            </a:r>
            <a:endParaRPr lang="ru-RU" dirty="0"/>
          </a:p>
        </p:txBody>
      </p:sp>
      <p:sp>
        <p:nvSpPr>
          <p:cNvPr id="3" name="Date Placeholder 2">
            <a:extLst>
              <a:ext uri="{FF2B5EF4-FFF2-40B4-BE49-F238E27FC236}">
                <a16:creationId xmlns:a16="http://schemas.microsoft.com/office/drawing/2014/main" id="{D99C403B-F50A-4124-BE88-55C843FAE49E}"/>
              </a:ext>
            </a:extLst>
          </p:cNvPr>
          <p:cNvSpPr>
            <a:spLocks noGrp="1"/>
          </p:cNvSpPr>
          <p:nvPr>
            <p:ph type="dt" sz="half" idx="10"/>
          </p:nvPr>
        </p:nvSpPr>
        <p:spPr/>
        <p:txBody>
          <a:bodyPr/>
          <a:lstStyle/>
          <a:p>
            <a:fld id="{011F8E8F-7A79-47A4-A23F-F3FD3E2A15F3}" type="datetime1">
              <a:rPr lang="en-US" smtClean="0"/>
              <a:t>5/1/19</a:t>
            </a:fld>
            <a:endParaRPr lang="ru-RU" dirty="0"/>
          </a:p>
        </p:txBody>
      </p:sp>
      <p:sp>
        <p:nvSpPr>
          <p:cNvPr id="4" name="Footer Placeholder 3">
            <a:extLst>
              <a:ext uri="{FF2B5EF4-FFF2-40B4-BE49-F238E27FC236}">
                <a16:creationId xmlns:a16="http://schemas.microsoft.com/office/drawing/2014/main" id="{F2A151E7-E2A1-4EA3-8293-FA9D289DF2F0}"/>
              </a:ext>
            </a:extLst>
          </p:cNvPr>
          <p:cNvSpPr>
            <a:spLocks noGrp="1"/>
          </p:cNvSpPr>
          <p:nvPr>
            <p:ph type="ftr" sz="quarter" idx="11"/>
          </p:nvPr>
        </p:nvSpPr>
        <p:spPr/>
        <p:txBody>
          <a:bodyPr/>
          <a:lstStyle/>
          <a:p>
            <a:r>
              <a:rPr lang="en-US" dirty="0"/>
              <a:t>ADD A FOOTER</a:t>
            </a:r>
            <a:endParaRPr lang="ru-RU" dirty="0"/>
          </a:p>
        </p:txBody>
      </p:sp>
      <p:sp>
        <p:nvSpPr>
          <p:cNvPr id="5" name="Slide Number Placeholder 4">
            <a:extLst>
              <a:ext uri="{FF2B5EF4-FFF2-40B4-BE49-F238E27FC236}">
                <a16:creationId xmlns:a16="http://schemas.microsoft.com/office/drawing/2014/main" id="{BBB57EB4-66F5-49E8-A8EF-39029E94BBFF}"/>
              </a:ext>
            </a:extLst>
          </p:cNvPr>
          <p:cNvSpPr>
            <a:spLocks noGrp="1"/>
          </p:cNvSpPr>
          <p:nvPr>
            <p:ph type="sldNum" sz="quarter" idx="12"/>
          </p:nvPr>
        </p:nvSpPr>
        <p:spPr/>
        <p:txBody>
          <a:bodyPr/>
          <a:lstStyle/>
          <a:p>
            <a:fld id="{3CE5352E-9B9F-4EDC-8769-7FA3D3F814C7}" type="slidenum">
              <a:rPr lang="ru-RU" smtClean="0"/>
              <a:pPr/>
              <a:t>‹#›</a:t>
            </a:fld>
            <a:endParaRPr lang="ru-RU" dirty="0"/>
          </a:p>
        </p:txBody>
      </p:sp>
      <p:sp>
        <p:nvSpPr>
          <p:cNvPr id="18" name="Rectangle 17">
            <a:extLst>
              <a:ext uri="{FF2B5EF4-FFF2-40B4-BE49-F238E27FC236}">
                <a16:creationId xmlns:a16="http://schemas.microsoft.com/office/drawing/2014/main" id="{33076231-2A54-4E4C-AED3-197E208C14BB}"/>
              </a:ext>
            </a:extLst>
          </p:cNvPr>
          <p:cNvSpPr/>
          <p:nvPr userDrawn="1"/>
        </p:nvSpPr>
        <p:spPr>
          <a:xfrm>
            <a:off x="0" y="1838558"/>
            <a:ext cx="6096000" cy="3761895"/>
          </a:xfrm>
          <a:prstGeom prst="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400" dirty="0"/>
          </a:p>
        </p:txBody>
      </p:sp>
      <p:sp>
        <p:nvSpPr>
          <p:cNvPr id="12" name="Text Placeholder 2">
            <a:extLst>
              <a:ext uri="{FF2B5EF4-FFF2-40B4-BE49-F238E27FC236}">
                <a16:creationId xmlns:a16="http://schemas.microsoft.com/office/drawing/2014/main" id="{85E84782-CEED-4A74-8650-9CC907EA7201}"/>
              </a:ext>
            </a:extLst>
          </p:cNvPr>
          <p:cNvSpPr>
            <a:spLocks noGrp="1"/>
          </p:cNvSpPr>
          <p:nvPr>
            <p:ph type="body" idx="1"/>
          </p:nvPr>
        </p:nvSpPr>
        <p:spPr>
          <a:xfrm>
            <a:off x="839788" y="2166173"/>
            <a:ext cx="4817357" cy="338901"/>
          </a:xfrm>
        </p:spPr>
        <p:txBody>
          <a:bodyPr anchor="ctr" anchorCtr="0">
            <a:noAutofit/>
          </a:bodyPr>
          <a:lstStyle>
            <a:lvl1pPr marL="0" indent="0">
              <a:buFont typeface="Arial" panose="020B0604020202020204" pitchFamily="34" charset="0"/>
              <a:buNone/>
              <a:defRPr lang="en-US" sz="2200" b="1" kern="1200" dirty="0">
                <a:solidFill>
                  <a:schemeClr val="tx1"/>
                </a:solidFill>
                <a:latin typeface="+mj-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342900" lvl="0" indent="-342900" algn="l" defTabSz="914400" rtl="0" eaLnBrk="1" latinLnBrk="0" hangingPunct="1">
              <a:lnSpc>
                <a:spcPct val="90000"/>
              </a:lnSpc>
              <a:spcBef>
                <a:spcPts val="1000"/>
              </a:spcBef>
            </a:pPr>
            <a:r>
              <a:rPr lang="en-US"/>
              <a:t>Edit Master text styles</a:t>
            </a:r>
          </a:p>
        </p:txBody>
      </p:sp>
      <p:sp>
        <p:nvSpPr>
          <p:cNvPr id="13" name="Content Placeholder 3">
            <a:extLst>
              <a:ext uri="{FF2B5EF4-FFF2-40B4-BE49-F238E27FC236}">
                <a16:creationId xmlns:a16="http://schemas.microsoft.com/office/drawing/2014/main" id="{A4442761-B05F-4E61-83C8-DA8019B09325}"/>
              </a:ext>
            </a:extLst>
          </p:cNvPr>
          <p:cNvSpPr>
            <a:spLocks noGrp="1"/>
          </p:cNvSpPr>
          <p:nvPr>
            <p:ph sz="half" idx="2"/>
          </p:nvPr>
        </p:nvSpPr>
        <p:spPr>
          <a:xfrm>
            <a:off x="839788" y="2614467"/>
            <a:ext cx="4817357" cy="2667396"/>
          </a:xfrm>
        </p:spPr>
        <p:txBody>
          <a:bodyPr>
            <a:normAutofit/>
          </a:bodyPr>
          <a:lstStyle>
            <a:lvl1pPr marL="228600" indent="-228600">
              <a:buClr>
                <a:schemeClr val="tx2">
                  <a:lumMod val="40000"/>
                  <a:lumOff val="60000"/>
                </a:schemeClr>
              </a:buClr>
              <a:buFont typeface="Wingdings" panose="05000000000000000000" pitchFamily="2" charset="2"/>
              <a:buChar char="§"/>
              <a:defRPr sz="1400"/>
            </a:lvl1pPr>
            <a:lvl2pPr marL="685800" indent="-228600">
              <a:buClr>
                <a:schemeClr val="tx2">
                  <a:lumMod val="40000"/>
                  <a:lumOff val="60000"/>
                </a:schemeClr>
              </a:buClr>
              <a:buFont typeface="Wingdings" panose="05000000000000000000" pitchFamily="2" charset="2"/>
              <a:buChar char="§"/>
              <a:defRPr sz="1400"/>
            </a:lvl2pPr>
            <a:lvl3pPr>
              <a:defRPr sz="1400"/>
            </a:lvl3pPr>
            <a:lvl4pPr>
              <a:defRPr sz="1200"/>
            </a:lvl4pPr>
            <a:lvl5pPr>
              <a:defRPr sz="1200"/>
            </a:lvl5pPr>
          </a:lstStyle>
          <a:p>
            <a:pPr lvl="0"/>
            <a:r>
              <a:rPr lang="en-US"/>
              <a:t>Edit Master text styles</a:t>
            </a:r>
          </a:p>
          <a:p>
            <a:pPr lvl="1"/>
            <a:r>
              <a:rPr lang="en-US"/>
              <a:t>Second level</a:t>
            </a:r>
          </a:p>
        </p:txBody>
      </p:sp>
      <p:sp>
        <p:nvSpPr>
          <p:cNvPr id="14" name="Text Placeholder 4">
            <a:extLst>
              <a:ext uri="{FF2B5EF4-FFF2-40B4-BE49-F238E27FC236}">
                <a16:creationId xmlns:a16="http://schemas.microsoft.com/office/drawing/2014/main" id="{675CE59E-BBF8-4A23-A2D4-859D2A375B8A}"/>
              </a:ext>
            </a:extLst>
          </p:cNvPr>
          <p:cNvSpPr>
            <a:spLocks noGrp="1"/>
          </p:cNvSpPr>
          <p:nvPr>
            <p:ph type="body" sz="quarter" idx="3"/>
          </p:nvPr>
        </p:nvSpPr>
        <p:spPr>
          <a:xfrm>
            <a:off x="6495790" y="2166173"/>
            <a:ext cx="4859598" cy="338902"/>
          </a:xfrm>
        </p:spPr>
        <p:txBody>
          <a:bodyPr vert="horz" lIns="91440" tIns="45720" rIns="91440" bIns="45720" rtlCol="0" anchor="ctr" anchorCtr="0">
            <a:noAutofit/>
          </a:bodyPr>
          <a:lstStyle>
            <a:lvl1pPr marL="0" indent="0">
              <a:buNone/>
              <a:defRPr lang="en-US" sz="2200" b="1">
                <a:latin typeface="+mj-lt"/>
              </a:defRPr>
            </a:lvl1pPr>
          </a:lstStyle>
          <a:p>
            <a:pPr marL="228600" lvl="0" indent="-228600"/>
            <a:r>
              <a:rPr lang="en-US"/>
              <a:t>Edit Master text styles</a:t>
            </a:r>
          </a:p>
        </p:txBody>
      </p:sp>
      <p:sp>
        <p:nvSpPr>
          <p:cNvPr id="15" name="Content Placeholder 5">
            <a:extLst>
              <a:ext uri="{FF2B5EF4-FFF2-40B4-BE49-F238E27FC236}">
                <a16:creationId xmlns:a16="http://schemas.microsoft.com/office/drawing/2014/main" id="{E8F94DDD-6A48-4E09-A419-FAF3E395AB55}"/>
              </a:ext>
            </a:extLst>
          </p:cNvPr>
          <p:cNvSpPr>
            <a:spLocks noGrp="1"/>
          </p:cNvSpPr>
          <p:nvPr>
            <p:ph sz="quarter" idx="4"/>
          </p:nvPr>
        </p:nvSpPr>
        <p:spPr>
          <a:xfrm>
            <a:off x="6495790" y="2614467"/>
            <a:ext cx="4859598" cy="2667396"/>
          </a:xfrm>
        </p:spPr>
        <p:txBody>
          <a:bodyPr>
            <a:normAutofit/>
          </a:bodyPr>
          <a:lstStyle>
            <a:lvl1pPr marL="228600" indent="-228600">
              <a:buClr>
                <a:schemeClr val="bg2">
                  <a:lumMod val="40000"/>
                  <a:lumOff val="60000"/>
                </a:schemeClr>
              </a:buClr>
              <a:buFont typeface="Wingdings" panose="05000000000000000000" pitchFamily="2" charset="2"/>
              <a:buChar char="§"/>
              <a:defRPr sz="1400"/>
            </a:lvl1pPr>
            <a:lvl2pPr marL="685800" indent="-228600">
              <a:buClr>
                <a:schemeClr val="bg2">
                  <a:lumMod val="40000"/>
                  <a:lumOff val="60000"/>
                </a:schemeClr>
              </a:buClr>
              <a:buFont typeface="Wingdings" panose="05000000000000000000" pitchFamily="2" charset="2"/>
              <a:buChar char="§"/>
              <a:defRPr sz="1400"/>
            </a:lvl2pPr>
            <a:lvl3pPr>
              <a:defRPr sz="1400"/>
            </a:lvl3pPr>
            <a:lvl4pPr>
              <a:defRPr sz="1400"/>
            </a:lvl4pPr>
            <a:lvl5pPr>
              <a:defRPr sz="1400"/>
            </a:lvl5pPr>
          </a:lstStyle>
          <a:p>
            <a:pPr lvl="0"/>
            <a:r>
              <a:rPr lang="en-US"/>
              <a:t>Edit Master text styles</a:t>
            </a:r>
          </a:p>
          <a:p>
            <a:pPr lvl="1"/>
            <a:r>
              <a:rPr lang="en-US"/>
              <a:t>Second level</a:t>
            </a:r>
          </a:p>
        </p:txBody>
      </p:sp>
    </p:spTree>
    <p:extLst>
      <p:ext uri="{BB962C8B-B14F-4D97-AF65-F5344CB8AC3E}">
        <p14:creationId xmlns:p14="http://schemas.microsoft.com/office/powerpoint/2010/main" val="3432081559"/>
      </p:ext>
    </p:extLst>
  </p:cSld>
  <p:clrMapOvr>
    <a:masterClrMapping/>
  </p:clrMapOvr>
  <p:extLst mod="1">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with imag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B931B8-6920-4B59-AD28-CB99D1D3F1A4}"/>
              </a:ext>
            </a:extLst>
          </p:cNvPr>
          <p:cNvSpPr>
            <a:spLocks noGrp="1"/>
          </p:cNvSpPr>
          <p:nvPr>
            <p:ph type="title" hasCustomPrompt="1"/>
          </p:nvPr>
        </p:nvSpPr>
        <p:spPr>
          <a:xfrm>
            <a:off x="821460" y="3521159"/>
            <a:ext cx="2642616" cy="1041316"/>
          </a:xfrm>
        </p:spPr>
        <p:txBody>
          <a:bodyPr lIns="36000" tIns="0" rIns="0" bIns="0" anchor="b">
            <a:normAutofit/>
          </a:bodyPr>
          <a:lstStyle>
            <a:lvl1pPr>
              <a:defRPr sz="3600"/>
            </a:lvl1pPr>
          </a:lstStyle>
          <a:p>
            <a:r>
              <a:rPr lang="en-US" dirty="0"/>
              <a:t>Click to Edit Title</a:t>
            </a:r>
            <a:endParaRPr lang="ru-RU" dirty="0"/>
          </a:p>
        </p:txBody>
      </p:sp>
      <p:sp>
        <p:nvSpPr>
          <p:cNvPr id="3" name="Text Placeholder 2">
            <a:extLst>
              <a:ext uri="{FF2B5EF4-FFF2-40B4-BE49-F238E27FC236}">
                <a16:creationId xmlns:a16="http://schemas.microsoft.com/office/drawing/2014/main" id="{C246A6A6-0C1D-4435-9DB9-9E50E52E8DA2}"/>
              </a:ext>
            </a:extLst>
          </p:cNvPr>
          <p:cNvSpPr>
            <a:spLocks noGrp="1"/>
          </p:cNvSpPr>
          <p:nvPr>
            <p:ph type="body" idx="1"/>
          </p:nvPr>
        </p:nvSpPr>
        <p:spPr>
          <a:xfrm>
            <a:off x="821460" y="4669674"/>
            <a:ext cx="2642616" cy="1041316"/>
          </a:xfrm>
        </p:spPr>
        <p:txBody>
          <a:bodyPr lIns="36000" tIns="0" rIns="0" bIns="0">
            <a:normAutofit/>
          </a:bodyPr>
          <a:lstStyle>
            <a:lvl1pPr marL="0" indent="0">
              <a:buNone/>
              <a:defRPr sz="18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771144CC-98A7-494C-8C18-4B4DD609498F}"/>
              </a:ext>
            </a:extLst>
          </p:cNvPr>
          <p:cNvSpPr>
            <a:spLocks noGrp="1"/>
          </p:cNvSpPr>
          <p:nvPr>
            <p:ph type="dt" sz="half" idx="10"/>
          </p:nvPr>
        </p:nvSpPr>
        <p:spPr/>
        <p:txBody>
          <a:bodyPr anchor="b" anchorCtr="0"/>
          <a:lstStyle/>
          <a:p>
            <a:fld id="{78B1225C-A326-43F6-99D9-A073D5261568}" type="datetime1">
              <a:rPr lang="en-US" smtClean="0"/>
              <a:t>5/1/19</a:t>
            </a:fld>
            <a:endParaRPr lang="ru-RU" dirty="0"/>
          </a:p>
        </p:txBody>
      </p:sp>
      <p:sp>
        <p:nvSpPr>
          <p:cNvPr id="5" name="Footer Placeholder 4">
            <a:extLst>
              <a:ext uri="{FF2B5EF4-FFF2-40B4-BE49-F238E27FC236}">
                <a16:creationId xmlns:a16="http://schemas.microsoft.com/office/drawing/2014/main" id="{5287AD20-725D-45E4-8D6A-08EF4C81833B}"/>
              </a:ext>
            </a:extLst>
          </p:cNvPr>
          <p:cNvSpPr>
            <a:spLocks noGrp="1"/>
          </p:cNvSpPr>
          <p:nvPr>
            <p:ph type="ftr" sz="quarter" idx="11"/>
          </p:nvPr>
        </p:nvSpPr>
        <p:spPr/>
        <p:txBody>
          <a:bodyPr/>
          <a:lstStyle/>
          <a:p>
            <a:r>
              <a:rPr lang="en-US" dirty="0"/>
              <a:t>ADD A FOOTER</a:t>
            </a:r>
            <a:endParaRPr lang="ru-RU" dirty="0"/>
          </a:p>
        </p:txBody>
      </p:sp>
      <p:sp>
        <p:nvSpPr>
          <p:cNvPr id="6" name="Slide Number Placeholder 5">
            <a:extLst>
              <a:ext uri="{FF2B5EF4-FFF2-40B4-BE49-F238E27FC236}">
                <a16:creationId xmlns:a16="http://schemas.microsoft.com/office/drawing/2014/main" id="{F586A1DB-63FF-4850-A872-85EE7C08769C}"/>
              </a:ext>
            </a:extLst>
          </p:cNvPr>
          <p:cNvSpPr>
            <a:spLocks noGrp="1"/>
          </p:cNvSpPr>
          <p:nvPr>
            <p:ph type="sldNum" sz="quarter" idx="12"/>
          </p:nvPr>
        </p:nvSpPr>
        <p:spPr/>
        <p:txBody>
          <a:bodyPr/>
          <a:lstStyle/>
          <a:p>
            <a:fld id="{3CE5352E-9B9F-4EDC-8769-7FA3D3F814C7}" type="slidenum">
              <a:rPr lang="ru-RU" smtClean="0"/>
              <a:t>‹#›</a:t>
            </a:fld>
            <a:endParaRPr lang="ru-RU" dirty="0"/>
          </a:p>
        </p:txBody>
      </p:sp>
      <p:sp>
        <p:nvSpPr>
          <p:cNvPr id="7" name="Text Placeholder 2">
            <a:extLst>
              <a:ext uri="{FF2B5EF4-FFF2-40B4-BE49-F238E27FC236}">
                <a16:creationId xmlns:a16="http://schemas.microsoft.com/office/drawing/2014/main" id="{13548F99-E128-4301-95D8-8FDACDA5912F}"/>
              </a:ext>
            </a:extLst>
          </p:cNvPr>
          <p:cNvSpPr>
            <a:spLocks noGrp="1"/>
          </p:cNvSpPr>
          <p:nvPr>
            <p:ph type="body" idx="13"/>
          </p:nvPr>
        </p:nvSpPr>
        <p:spPr>
          <a:xfrm>
            <a:off x="3871830" y="4669674"/>
            <a:ext cx="6275470" cy="1041316"/>
          </a:xfrm>
        </p:spPr>
        <p:txBody>
          <a:bodyPr lIns="36000" tIns="0" rIns="0" bIns="0">
            <a:normAutofit/>
          </a:bodyPr>
          <a:lstStyle>
            <a:lvl1pPr marL="0" indent="0">
              <a:buNone/>
              <a:defRPr sz="1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10" name="Picture Placeholder 7">
            <a:extLst>
              <a:ext uri="{FF2B5EF4-FFF2-40B4-BE49-F238E27FC236}">
                <a16:creationId xmlns:a16="http://schemas.microsoft.com/office/drawing/2014/main" id="{BB0064D4-BDD6-4678-9FA4-3A77F1600A65}"/>
              </a:ext>
            </a:extLst>
          </p:cNvPr>
          <p:cNvSpPr>
            <a:spLocks noGrp="1"/>
          </p:cNvSpPr>
          <p:nvPr>
            <p:ph type="pic" sz="quarter" idx="14"/>
          </p:nvPr>
        </p:nvSpPr>
        <p:spPr>
          <a:xfrm>
            <a:off x="458724" y="457200"/>
            <a:ext cx="11274552" cy="2971800"/>
          </a:xfrm>
        </p:spPr>
        <p:txBody>
          <a:bodyPr anchor="ctr" anchorCtr="0">
            <a:noAutofit/>
          </a:bodyPr>
          <a:lstStyle>
            <a:lvl1pPr marL="0" indent="0" algn="ctr">
              <a:buNone/>
              <a:defRPr/>
            </a:lvl1pPr>
          </a:lstStyle>
          <a:p>
            <a:r>
              <a:rPr lang="en-US"/>
              <a:t>Click icon to add picture</a:t>
            </a:r>
            <a:endParaRPr lang="ru-RU" dirty="0"/>
          </a:p>
        </p:txBody>
      </p:sp>
      <p:sp>
        <p:nvSpPr>
          <p:cNvPr id="12" name="Picture Placeholder 11">
            <a:extLst>
              <a:ext uri="{FF2B5EF4-FFF2-40B4-BE49-F238E27FC236}">
                <a16:creationId xmlns:a16="http://schemas.microsoft.com/office/drawing/2014/main" id="{11C7490E-08AD-4189-8849-3BD35E900B86}"/>
              </a:ext>
            </a:extLst>
          </p:cNvPr>
          <p:cNvSpPr>
            <a:spLocks noGrp="1"/>
          </p:cNvSpPr>
          <p:nvPr>
            <p:ph type="pic" sz="quarter" idx="15"/>
          </p:nvPr>
        </p:nvSpPr>
        <p:spPr>
          <a:xfrm>
            <a:off x="883175" y="838066"/>
            <a:ext cx="786384" cy="521208"/>
          </a:xfrm>
          <a:ln>
            <a:solidFill>
              <a:schemeClr val="accent5"/>
            </a:solidFill>
          </a:ln>
        </p:spPr>
        <p:txBody>
          <a:bodyPr anchor="ctr" anchorCtr="0">
            <a:noAutofit/>
          </a:bodyPr>
          <a:lstStyle>
            <a:lvl1pPr marL="0" indent="0" algn="ctr">
              <a:buNone/>
              <a:defRPr sz="1000"/>
            </a:lvl1pPr>
          </a:lstStyle>
          <a:p>
            <a:r>
              <a:rPr lang="en-US"/>
              <a:t>Click icon to add picture</a:t>
            </a:r>
            <a:endParaRPr lang="ru-RU" dirty="0"/>
          </a:p>
        </p:txBody>
      </p:sp>
    </p:spTree>
    <p:extLst>
      <p:ext uri="{BB962C8B-B14F-4D97-AF65-F5344CB8AC3E}">
        <p14:creationId xmlns:p14="http://schemas.microsoft.com/office/powerpoint/2010/main" val="1828364458"/>
      </p:ext>
    </p:extLst>
  </p:cSld>
  <p:clrMapOvr>
    <a:masterClrMapping/>
  </p:clrMapOvr>
  <p:extLst mod="1">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71144CC-98A7-494C-8C18-4B4DD609498F}"/>
              </a:ext>
            </a:extLst>
          </p:cNvPr>
          <p:cNvSpPr>
            <a:spLocks noGrp="1"/>
          </p:cNvSpPr>
          <p:nvPr>
            <p:ph type="dt" sz="half" idx="10"/>
          </p:nvPr>
        </p:nvSpPr>
        <p:spPr/>
        <p:txBody>
          <a:bodyPr anchor="b" anchorCtr="0"/>
          <a:lstStyle/>
          <a:p>
            <a:fld id="{78B1225C-A326-43F6-99D9-A073D5261568}" type="datetime1">
              <a:rPr lang="en-US" smtClean="0"/>
              <a:t>5/1/19</a:t>
            </a:fld>
            <a:endParaRPr lang="ru-RU" dirty="0"/>
          </a:p>
        </p:txBody>
      </p:sp>
      <p:sp>
        <p:nvSpPr>
          <p:cNvPr id="5" name="Footer Placeholder 4">
            <a:extLst>
              <a:ext uri="{FF2B5EF4-FFF2-40B4-BE49-F238E27FC236}">
                <a16:creationId xmlns:a16="http://schemas.microsoft.com/office/drawing/2014/main" id="{5287AD20-725D-45E4-8D6A-08EF4C81833B}"/>
              </a:ext>
            </a:extLst>
          </p:cNvPr>
          <p:cNvSpPr>
            <a:spLocks noGrp="1"/>
          </p:cNvSpPr>
          <p:nvPr>
            <p:ph type="ftr" sz="quarter" idx="11"/>
          </p:nvPr>
        </p:nvSpPr>
        <p:spPr/>
        <p:txBody>
          <a:bodyPr/>
          <a:lstStyle/>
          <a:p>
            <a:r>
              <a:rPr lang="en-US" dirty="0"/>
              <a:t>ADD A FOOTER</a:t>
            </a:r>
            <a:endParaRPr lang="ru-RU" dirty="0"/>
          </a:p>
        </p:txBody>
      </p:sp>
      <p:sp>
        <p:nvSpPr>
          <p:cNvPr id="6" name="Slide Number Placeholder 5">
            <a:extLst>
              <a:ext uri="{FF2B5EF4-FFF2-40B4-BE49-F238E27FC236}">
                <a16:creationId xmlns:a16="http://schemas.microsoft.com/office/drawing/2014/main" id="{F586A1DB-63FF-4850-A872-85EE7C08769C}"/>
              </a:ext>
            </a:extLst>
          </p:cNvPr>
          <p:cNvSpPr>
            <a:spLocks noGrp="1"/>
          </p:cNvSpPr>
          <p:nvPr>
            <p:ph type="sldNum" sz="quarter" idx="12"/>
          </p:nvPr>
        </p:nvSpPr>
        <p:spPr/>
        <p:txBody>
          <a:bodyPr/>
          <a:lstStyle/>
          <a:p>
            <a:fld id="{3CE5352E-9B9F-4EDC-8769-7FA3D3F814C7}" type="slidenum">
              <a:rPr lang="ru-RU" smtClean="0"/>
              <a:t>‹#›</a:t>
            </a:fld>
            <a:endParaRPr lang="ru-RU" dirty="0"/>
          </a:p>
        </p:txBody>
      </p:sp>
      <p:sp>
        <p:nvSpPr>
          <p:cNvPr id="8" name="Title 7">
            <a:extLst>
              <a:ext uri="{FF2B5EF4-FFF2-40B4-BE49-F238E27FC236}">
                <a16:creationId xmlns:a16="http://schemas.microsoft.com/office/drawing/2014/main" id="{D0DF9619-89F0-4C89-BF3C-FB75431C0020}"/>
              </a:ext>
            </a:extLst>
          </p:cNvPr>
          <p:cNvSpPr>
            <a:spLocks noGrp="1"/>
          </p:cNvSpPr>
          <p:nvPr>
            <p:ph type="title"/>
          </p:nvPr>
        </p:nvSpPr>
        <p:spPr>
          <a:xfrm>
            <a:off x="2178148" y="622349"/>
            <a:ext cx="7835705" cy="1124611"/>
          </a:xfrm>
        </p:spPr>
        <p:txBody>
          <a:bodyPr/>
          <a:lstStyle>
            <a:lvl1pPr algn="ctr">
              <a:defRPr/>
            </a:lvl1pPr>
          </a:lstStyle>
          <a:p>
            <a:r>
              <a:rPr lang="en-US"/>
              <a:t>Click to edit Master title style</a:t>
            </a:r>
            <a:endParaRPr lang="ru-RU" dirty="0"/>
          </a:p>
        </p:txBody>
      </p:sp>
    </p:spTree>
    <p:extLst>
      <p:ext uri="{BB962C8B-B14F-4D97-AF65-F5344CB8AC3E}">
        <p14:creationId xmlns:p14="http://schemas.microsoft.com/office/powerpoint/2010/main" val="4200028303"/>
      </p:ext>
    </p:extLst>
  </p:cSld>
  <p:clrMapOvr>
    <a:masterClrMapping/>
  </p:clrMapOvr>
  <p:extLst mod="1">
    <p:ext uri="{DCECCB84-F9BA-43D5-87BE-67443E8EF086}">
      <p15:sldGuideLst xmlns:p15="http://schemas.microsoft.com/office/powerpoint/2012/main">
        <p15:guide id="5" pos="384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71144CC-98A7-494C-8C18-4B4DD609498F}"/>
              </a:ext>
            </a:extLst>
          </p:cNvPr>
          <p:cNvSpPr>
            <a:spLocks noGrp="1"/>
          </p:cNvSpPr>
          <p:nvPr>
            <p:ph type="dt" sz="half" idx="10"/>
          </p:nvPr>
        </p:nvSpPr>
        <p:spPr>
          <a:xfrm>
            <a:off x="10265399" y="5810400"/>
            <a:ext cx="1080000" cy="234000"/>
          </a:xfrm>
        </p:spPr>
        <p:txBody>
          <a:bodyPr anchor="b" anchorCtr="0"/>
          <a:lstStyle>
            <a:lvl1pPr>
              <a:defRPr>
                <a:solidFill>
                  <a:schemeClr val="accent5">
                    <a:lumMod val="50000"/>
                  </a:schemeClr>
                </a:solidFill>
              </a:defRPr>
            </a:lvl1pPr>
          </a:lstStyle>
          <a:p>
            <a:fld id="{BC23DBD1-F259-4AEB-A7D9-D728D6E04490}" type="datetime1">
              <a:rPr lang="en-US" smtClean="0"/>
              <a:t>5/1/19</a:t>
            </a:fld>
            <a:endParaRPr lang="ru-RU" dirty="0"/>
          </a:p>
        </p:txBody>
      </p:sp>
      <p:sp>
        <p:nvSpPr>
          <p:cNvPr id="5" name="Footer Placeholder 4">
            <a:extLst>
              <a:ext uri="{FF2B5EF4-FFF2-40B4-BE49-F238E27FC236}">
                <a16:creationId xmlns:a16="http://schemas.microsoft.com/office/drawing/2014/main" id="{5287AD20-725D-45E4-8D6A-08EF4C81833B}"/>
              </a:ext>
            </a:extLst>
          </p:cNvPr>
          <p:cNvSpPr>
            <a:spLocks noGrp="1"/>
          </p:cNvSpPr>
          <p:nvPr>
            <p:ph type="ftr" sz="quarter" idx="11"/>
          </p:nvPr>
        </p:nvSpPr>
        <p:spPr/>
        <p:txBody>
          <a:bodyPr/>
          <a:lstStyle>
            <a:lvl1pPr>
              <a:defRPr>
                <a:solidFill>
                  <a:schemeClr val="accent5">
                    <a:lumMod val="50000"/>
                  </a:schemeClr>
                </a:solidFill>
              </a:defRPr>
            </a:lvl1pPr>
          </a:lstStyle>
          <a:p>
            <a:r>
              <a:rPr lang="en-US" dirty="0"/>
              <a:t>ADD A FOOTER</a:t>
            </a:r>
            <a:endParaRPr lang="ru-RU" dirty="0"/>
          </a:p>
        </p:txBody>
      </p:sp>
      <p:sp>
        <p:nvSpPr>
          <p:cNvPr id="6" name="Slide Number Placeholder 5">
            <a:extLst>
              <a:ext uri="{FF2B5EF4-FFF2-40B4-BE49-F238E27FC236}">
                <a16:creationId xmlns:a16="http://schemas.microsoft.com/office/drawing/2014/main" id="{F586A1DB-63FF-4850-A872-85EE7C08769C}"/>
              </a:ext>
            </a:extLst>
          </p:cNvPr>
          <p:cNvSpPr>
            <a:spLocks noGrp="1"/>
          </p:cNvSpPr>
          <p:nvPr>
            <p:ph type="sldNum" sz="quarter" idx="12"/>
          </p:nvPr>
        </p:nvSpPr>
        <p:spPr/>
        <p:txBody>
          <a:bodyPr/>
          <a:lstStyle/>
          <a:p>
            <a:fld id="{3CE5352E-9B9F-4EDC-8769-7FA3D3F814C7}" type="slidenum">
              <a:rPr lang="ru-RU" smtClean="0"/>
              <a:t>‹#›</a:t>
            </a:fld>
            <a:endParaRPr lang="ru-RU" dirty="0"/>
          </a:p>
        </p:txBody>
      </p:sp>
    </p:spTree>
    <p:extLst>
      <p:ext uri="{BB962C8B-B14F-4D97-AF65-F5344CB8AC3E}">
        <p14:creationId xmlns:p14="http://schemas.microsoft.com/office/powerpoint/2010/main" val="1611811041"/>
      </p:ext>
    </p:extLst>
  </p:cSld>
  <p:clrMapOvr>
    <a:masterClrMapping/>
  </p:clrMapOvr>
  <p:extLst mod="1">
    <p:ext uri="{DCECCB84-F9BA-43D5-87BE-67443E8EF086}">
      <p15:sldGuideLst xmlns:p15="http://schemas.microsoft.com/office/powerpoint/2012/main">
        <p15:guide id="1" orient="horz" pos="4042">
          <p15:clr>
            <a:srgbClr val="FBAE40"/>
          </p15:clr>
        </p15:guide>
        <p15:guide id="2" pos="506">
          <p15:clr>
            <a:srgbClr val="FBAE40"/>
          </p15:clr>
        </p15:guide>
        <p15:guide id="3" orient="horz" pos="504">
          <p15:clr>
            <a:srgbClr val="FBAE40"/>
          </p15:clr>
        </p15:guide>
        <p15:guide id="4" pos="7174">
          <p15:clr>
            <a:srgbClr val="FBAE40"/>
          </p15:clr>
        </p15:guide>
        <p15:guide id="5" pos="3840">
          <p15:clr>
            <a:srgbClr val="FBAE40"/>
          </p15:clr>
        </p15:guide>
        <p15:guide id="6" orient="horz" pos="2160">
          <p15:clr>
            <a:srgbClr val="FBAE40"/>
          </p15:clr>
        </p15:guide>
        <p15:guide id="7" pos="7401">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10" name="Content Placeholder 2">
            <a:extLst>
              <a:ext uri="{FF2B5EF4-FFF2-40B4-BE49-F238E27FC236}">
                <a16:creationId xmlns:a16="http://schemas.microsoft.com/office/drawing/2014/main" id="{0595AFC1-BF2C-4C83-B474-7121F9C0BC8C}"/>
              </a:ext>
            </a:extLst>
          </p:cNvPr>
          <p:cNvSpPr>
            <a:spLocks noGrp="1"/>
          </p:cNvSpPr>
          <p:nvPr>
            <p:ph idx="1"/>
          </p:nvPr>
        </p:nvSpPr>
        <p:spPr>
          <a:xfrm>
            <a:off x="6096000" y="457199"/>
            <a:ext cx="5653088" cy="5403851"/>
          </a:xfrm>
          <a:noFill/>
        </p:spPr>
        <p:txBody>
          <a:bodyPr>
            <a:normAutofit/>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a:defRPr sz="2000"/>
            </a:lvl6pPr>
            <a:lvl7pPr>
              <a:defRPr sz="2000"/>
            </a:lvl7pPr>
            <a:lvl8pPr>
              <a:defRPr sz="2000"/>
            </a:lvl8pPr>
            <a:lvl9pPr>
              <a:defRPr sz="2000"/>
            </a:lvl9pPr>
          </a:lstStyle>
          <a:p>
            <a:pPr lvl="0"/>
            <a:r>
              <a:rPr lang="en-US"/>
              <a:t>Edit Master text styles</a:t>
            </a:r>
          </a:p>
          <a:p>
            <a:pPr lvl="1"/>
            <a:r>
              <a:rPr lang="en-US"/>
              <a:t>Second level</a:t>
            </a:r>
          </a:p>
        </p:txBody>
      </p:sp>
      <p:sp>
        <p:nvSpPr>
          <p:cNvPr id="2" name="Title 1">
            <a:extLst>
              <a:ext uri="{FF2B5EF4-FFF2-40B4-BE49-F238E27FC236}">
                <a16:creationId xmlns:a16="http://schemas.microsoft.com/office/drawing/2014/main" id="{C6B931B8-6920-4B59-AD28-CB99D1D3F1A4}"/>
              </a:ext>
            </a:extLst>
          </p:cNvPr>
          <p:cNvSpPr>
            <a:spLocks noGrp="1"/>
          </p:cNvSpPr>
          <p:nvPr>
            <p:ph type="title" hasCustomPrompt="1"/>
          </p:nvPr>
        </p:nvSpPr>
        <p:spPr>
          <a:xfrm>
            <a:off x="830127" y="691751"/>
            <a:ext cx="4584212" cy="540001"/>
          </a:xfrm>
        </p:spPr>
        <p:txBody>
          <a:bodyPr lIns="36000" tIns="0" rIns="0" bIns="0" anchor="b">
            <a:normAutofit/>
          </a:bodyPr>
          <a:lstStyle>
            <a:lvl1pPr>
              <a:defRPr sz="3600"/>
            </a:lvl1pPr>
          </a:lstStyle>
          <a:p>
            <a:r>
              <a:rPr lang="en-US" dirty="0"/>
              <a:t>Title Here</a:t>
            </a:r>
            <a:endParaRPr lang="ru-RU" dirty="0"/>
          </a:p>
        </p:txBody>
      </p:sp>
      <p:sp>
        <p:nvSpPr>
          <p:cNvPr id="4" name="Date Placeholder 3">
            <a:extLst>
              <a:ext uri="{FF2B5EF4-FFF2-40B4-BE49-F238E27FC236}">
                <a16:creationId xmlns:a16="http://schemas.microsoft.com/office/drawing/2014/main" id="{771144CC-98A7-494C-8C18-4B4DD609498F}"/>
              </a:ext>
            </a:extLst>
          </p:cNvPr>
          <p:cNvSpPr>
            <a:spLocks noGrp="1"/>
          </p:cNvSpPr>
          <p:nvPr>
            <p:ph type="dt" sz="half" idx="10"/>
          </p:nvPr>
        </p:nvSpPr>
        <p:spPr>
          <a:xfrm>
            <a:off x="10265399" y="5810400"/>
            <a:ext cx="1080000" cy="234000"/>
          </a:xfrm>
        </p:spPr>
        <p:txBody>
          <a:bodyPr anchor="b" anchorCtr="0"/>
          <a:lstStyle>
            <a:lvl1pPr>
              <a:defRPr>
                <a:solidFill>
                  <a:schemeClr val="accent5">
                    <a:lumMod val="50000"/>
                  </a:schemeClr>
                </a:solidFill>
              </a:defRPr>
            </a:lvl1pPr>
          </a:lstStyle>
          <a:p>
            <a:fld id="{BC23DBD1-F259-4AEB-A7D9-D728D6E04490}" type="datetime1">
              <a:rPr lang="en-US" smtClean="0"/>
              <a:t>5/1/19</a:t>
            </a:fld>
            <a:endParaRPr lang="ru-RU" dirty="0"/>
          </a:p>
        </p:txBody>
      </p:sp>
      <p:sp>
        <p:nvSpPr>
          <p:cNvPr id="5" name="Footer Placeholder 4">
            <a:extLst>
              <a:ext uri="{FF2B5EF4-FFF2-40B4-BE49-F238E27FC236}">
                <a16:creationId xmlns:a16="http://schemas.microsoft.com/office/drawing/2014/main" id="{5287AD20-725D-45E4-8D6A-08EF4C81833B}"/>
              </a:ext>
            </a:extLst>
          </p:cNvPr>
          <p:cNvSpPr>
            <a:spLocks noGrp="1"/>
          </p:cNvSpPr>
          <p:nvPr>
            <p:ph type="ftr" sz="quarter" idx="11"/>
          </p:nvPr>
        </p:nvSpPr>
        <p:spPr/>
        <p:txBody>
          <a:bodyPr/>
          <a:lstStyle>
            <a:lvl1pPr>
              <a:defRPr>
                <a:solidFill>
                  <a:schemeClr val="accent5">
                    <a:lumMod val="50000"/>
                  </a:schemeClr>
                </a:solidFill>
              </a:defRPr>
            </a:lvl1pPr>
          </a:lstStyle>
          <a:p>
            <a:r>
              <a:rPr lang="en-US" dirty="0"/>
              <a:t>ADD A FOOTER</a:t>
            </a:r>
            <a:endParaRPr lang="ru-RU" dirty="0"/>
          </a:p>
        </p:txBody>
      </p:sp>
      <p:sp>
        <p:nvSpPr>
          <p:cNvPr id="6" name="Slide Number Placeholder 5">
            <a:extLst>
              <a:ext uri="{FF2B5EF4-FFF2-40B4-BE49-F238E27FC236}">
                <a16:creationId xmlns:a16="http://schemas.microsoft.com/office/drawing/2014/main" id="{F586A1DB-63FF-4850-A872-85EE7C08769C}"/>
              </a:ext>
            </a:extLst>
          </p:cNvPr>
          <p:cNvSpPr>
            <a:spLocks noGrp="1"/>
          </p:cNvSpPr>
          <p:nvPr>
            <p:ph type="sldNum" sz="quarter" idx="12"/>
          </p:nvPr>
        </p:nvSpPr>
        <p:spPr/>
        <p:txBody>
          <a:bodyPr/>
          <a:lstStyle/>
          <a:p>
            <a:fld id="{3CE5352E-9B9F-4EDC-8769-7FA3D3F814C7}" type="slidenum">
              <a:rPr lang="ru-RU" smtClean="0"/>
              <a:t>‹#›</a:t>
            </a:fld>
            <a:endParaRPr lang="ru-RU" dirty="0"/>
          </a:p>
        </p:txBody>
      </p:sp>
      <p:sp>
        <p:nvSpPr>
          <p:cNvPr id="9" name="Text Placeholder 3">
            <a:extLst>
              <a:ext uri="{FF2B5EF4-FFF2-40B4-BE49-F238E27FC236}">
                <a16:creationId xmlns:a16="http://schemas.microsoft.com/office/drawing/2014/main" id="{8ECAA0F2-C20F-4289-BFB8-9BC2C65A8B9F}"/>
              </a:ext>
            </a:extLst>
          </p:cNvPr>
          <p:cNvSpPr>
            <a:spLocks noGrp="1"/>
          </p:cNvSpPr>
          <p:nvPr>
            <p:ph type="body" sz="half" idx="2"/>
          </p:nvPr>
        </p:nvSpPr>
        <p:spPr>
          <a:xfrm>
            <a:off x="839788" y="1326250"/>
            <a:ext cx="4574551" cy="4484150"/>
          </a:xfrm>
        </p:spPr>
        <p:txBody>
          <a:bodyPr vert="horz" lIns="36000" tIns="0" rIns="0" bIns="0" rtlCol="0">
            <a:normAutofit/>
          </a:bodyPr>
          <a:lstStyle>
            <a:lvl1pPr marL="0" indent="0">
              <a:buNone/>
              <a:defRPr lang="en-US" sz="1800">
                <a:solidFill>
                  <a:schemeClr val="tx2"/>
                </a:solidFill>
              </a:defRPr>
            </a:lvl1pPr>
          </a:lstStyle>
          <a:p>
            <a:pPr marL="228600" lvl="0" indent="-228600"/>
            <a:r>
              <a:rPr lang="en-US"/>
              <a:t>Edit Master text styles</a:t>
            </a:r>
          </a:p>
        </p:txBody>
      </p:sp>
    </p:spTree>
    <p:extLst>
      <p:ext uri="{BB962C8B-B14F-4D97-AF65-F5344CB8AC3E}">
        <p14:creationId xmlns:p14="http://schemas.microsoft.com/office/powerpoint/2010/main" val="1985006598"/>
      </p:ext>
    </p:extLst>
  </p:cSld>
  <p:clrMapOvr>
    <a:masterClrMapping/>
  </p:clrMapOvr>
  <p:extLst mod="1">
    <p:ext uri="{DCECCB84-F9BA-43D5-87BE-67443E8EF086}">
      <p15:sldGuideLst xmlns:p15="http://schemas.microsoft.com/office/powerpoint/2012/main">
        <p15:guide id="1" orient="horz" pos="4042">
          <p15:clr>
            <a:srgbClr val="FBAE40"/>
          </p15:clr>
        </p15:guide>
        <p15:guide id="2" pos="506">
          <p15:clr>
            <a:srgbClr val="FBAE40"/>
          </p15:clr>
        </p15:guide>
        <p15:guide id="3" orient="horz" pos="528">
          <p15:clr>
            <a:srgbClr val="FBAE40"/>
          </p15:clr>
        </p15:guide>
        <p15:guide id="4" pos="7174">
          <p15:clr>
            <a:srgbClr val="FBAE40"/>
          </p15:clr>
        </p15:guide>
        <p15:guide id="5" pos="3840">
          <p15:clr>
            <a:srgbClr val="FBAE40"/>
          </p15:clr>
        </p15:guide>
        <p15:guide id="6" orient="horz" pos="2160">
          <p15:clr>
            <a:srgbClr val="FBAE40"/>
          </p15:clr>
        </p15:guide>
        <p15:guide id="7" pos="7401">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71144CC-98A7-494C-8C18-4B4DD609498F}"/>
              </a:ext>
            </a:extLst>
          </p:cNvPr>
          <p:cNvSpPr>
            <a:spLocks noGrp="1"/>
          </p:cNvSpPr>
          <p:nvPr>
            <p:ph type="dt" sz="half" idx="10"/>
          </p:nvPr>
        </p:nvSpPr>
        <p:spPr/>
        <p:txBody>
          <a:bodyPr anchor="b" anchorCtr="0"/>
          <a:lstStyle>
            <a:lvl1pPr>
              <a:defRPr>
                <a:solidFill>
                  <a:schemeClr val="bg1"/>
                </a:solidFill>
              </a:defRPr>
            </a:lvl1pPr>
          </a:lstStyle>
          <a:p>
            <a:fld id="{3BDA9C29-DD8E-4518-B4D3-44806885A5F9}" type="datetime1">
              <a:rPr lang="en-US" smtClean="0"/>
              <a:t>5/1/19</a:t>
            </a:fld>
            <a:endParaRPr lang="ru-RU" dirty="0"/>
          </a:p>
        </p:txBody>
      </p:sp>
      <p:sp>
        <p:nvSpPr>
          <p:cNvPr id="5" name="Footer Placeholder 4">
            <a:extLst>
              <a:ext uri="{FF2B5EF4-FFF2-40B4-BE49-F238E27FC236}">
                <a16:creationId xmlns:a16="http://schemas.microsoft.com/office/drawing/2014/main" id="{5287AD20-725D-45E4-8D6A-08EF4C81833B}"/>
              </a:ext>
            </a:extLst>
          </p:cNvPr>
          <p:cNvSpPr>
            <a:spLocks noGrp="1"/>
          </p:cNvSpPr>
          <p:nvPr>
            <p:ph type="ftr" sz="quarter" idx="11"/>
          </p:nvPr>
        </p:nvSpPr>
        <p:spPr/>
        <p:txBody>
          <a:bodyPr/>
          <a:lstStyle>
            <a:lvl1pPr>
              <a:defRPr>
                <a:solidFill>
                  <a:schemeClr val="bg1"/>
                </a:solidFill>
              </a:defRPr>
            </a:lvl1pPr>
          </a:lstStyle>
          <a:p>
            <a:r>
              <a:rPr lang="en-US" dirty="0"/>
              <a:t>ADD A FOOADDTER</a:t>
            </a:r>
            <a:endParaRPr lang="ru-RU" dirty="0"/>
          </a:p>
        </p:txBody>
      </p:sp>
      <p:sp>
        <p:nvSpPr>
          <p:cNvPr id="6" name="Slide Number Placeholder 5">
            <a:extLst>
              <a:ext uri="{FF2B5EF4-FFF2-40B4-BE49-F238E27FC236}">
                <a16:creationId xmlns:a16="http://schemas.microsoft.com/office/drawing/2014/main" id="{F586A1DB-63FF-4850-A872-85EE7C08769C}"/>
              </a:ext>
            </a:extLst>
          </p:cNvPr>
          <p:cNvSpPr>
            <a:spLocks noGrp="1"/>
          </p:cNvSpPr>
          <p:nvPr>
            <p:ph type="sldNum" sz="quarter" idx="12"/>
          </p:nvPr>
        </p:nvSpPr>
        <p:spPr/>
        <p:txBody>
          <a:bodyPr/>
          <a:lstStyle>
            <a:lvl1pPr>
              <a:defRPr>
                <a:solidFill>
                  <a:schemeClr val="bg1"/>
                </a:solidFill>
              </a:defRPr>
            </a:lvl1pPr>
          </a:lstStyle>
          <a:p>
            <a:fld id="{3CE5352E-9B9F-4EDC-8769-7FA3D3F814C7}" type="slidenum">
              <a:rPr lang="ru-RU" smtClean="0"/>
              <a:pPr/>
              <a:t>‹#›</a:t>
            </a:fld>
            <a:endParaRPr lang="ru-RU" dirty="0"/>
          </a:p>
        </p:txBody>
      </p:sp>
      <p:sp>
        <p:nvSpPr>
          <p:cNvPr id="11" name="Title 1">
            <a:extLst>
              <a:ext uri="{FF2B5EF4-FFF2-40B4-BE49-F238E27FC236}">
                <a16:creationId xmlns:a16="http://schemas.microsoft.com/office/drawing/2014/main" id="{ED46F9B8-64BA-45E5-845E-CA6696C25C5F}"/>
              </a:ext>
            </a:extLst>
          </p:cNvPr>
          <p:cNvSpPr>
            <a:spLocks noGrp="1"/>
          </p:cNvSpPr>
          <p:nvPr>
            <p:ph type="title"/>
          </p:nvPr>
        </p:nvSpPr>
        <p:spPr>
          <a:xfrm>
            <a:off x="2394975" y="742867"/>
            <a:ext cx="7402050" cy="566931"/>
          </a:xfrm>
        </p:spPr>
        <p:txBody>
          <a:bodyPr lIns="36000" tIns="0" rIns="0" bIns="0"/>
          <a:lstStyle>
            <a:lvl1pPr algn="ctr">
              <a:defRPr/>
            </a:lvl1pPr>
          </a:lstStyle>
          <a:p>
            <a:r>
              <a:rPr lang="en-US"/>
              <a:t>Click to edit Master title style</a:t>
            </a:r>
            <a:endParaRPr lang="ru-RU" dirty="0"/>
          </a:p>
        </p:txBody>
      </p:sp>
      <p:sp>
        <p:nvSpPr>
          <p:cNvPr id="8" name="Picture Placeholder 2">
            <a:extLst>
              <a:ext uri="{FF2B5EF4-FFF2-40B4-BE49-F238E27FC236}">
                <a16:creationId xmlns:a16="http://schemas.microsoft.com/office/drawing/2014/main" id="{704937D3-320F-475C-B607-8D8AE31FF3A3}"/>
              </a:ext>
            </a:extLst>
          </p:cNvPr>
          <p:cNvSpPr>
            <a:spLocks noGrp="1"/>
          </p:cNvSpPr>
          <p:nvPr>
            <p:ph type="pic" idx="1"/>
          </p:nvPr>
        </p:nvSpPr>
        <p:spPr>
          <a:xfrm>
            <a:off x="458724" y="2277980"/>
            <a:ext cx="11290364" cy="4122820"/>
          </a:xfrm>
        </p:spPr>
        <p:txBody>
          <a:bodyPr anchor="ctr" anchorCtr="0"/>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10" name="Text Placeholder 3">
            <a:extLst>
              <a:ext uri="{FF2B5EF4-FFF2-40B4-BE49-F238E27FC236}">
                <a16:creationId xmlns:a16="http://schemas.microsoft.com/office/drawing/2014/main" id="{68404903-B722-4F8B-94E9-F478DB3A75E2}"/>
              </a:ext>
            </a:extLst>
          </p:cNvPr>
          <p:cNvSpPr>
            <a:spLocks noGrp="1"/>
          </p:cNvSpPr>
          <p:nvPr>
            <p:ph type="body" sz="half" idx="2"/>
          </p:nvPr>
        </p:nvSpPr>
        <p:spPr>
          <a:xfrm>
            <a:off x="2394975" y="1377834"/>
            <a:ext cx="7402050" cy="540000"/>
          </a:xfrm>
        </p:spPr>
        <p:txBody>
          <a:bodyPr vert="horz" lIns="36000" tIns="0" rIns="0" bIns="0" rtlCol="0">
            <a:normAutofit/>
          </a:bodyPr>
          <a:lstStyle>
            <a:lvl1pPr marL="0" indent="0" algn="ctr">
              <a:buNone/>
              <a:defRPr lang="en-US" sz="1800">
                <a:solidFill>
                  <a:schemeClr val="tx2"/>
                </a:solidFill>
              </a:defRPr>
            </a:lvl1pPr>
          </a:lstStyle>
          <a:p>
            <a:pPr marL="228600" lvl="0" indent="-228600" algn="ctr"/>
            <a:r>
              <a:rPr lang="en-US"/>
              <a:t>Edit Master text styles</a:t>
            </a:r>
          </a:p>
        </p:txBody>
      </p:sp>
    </p:spTree>
    <p:extLst>
      <p:ext uri="{BB962C8B-B14F-4D97-AF65-F5344CB8AC3E}">
        <p14:creationId xmlns:p14="http://schemas.microsoft.com/office/powerpoint/2010/main" val="1867728691"/>
      </p:ext>
    </p:extLst>
  </p:cSld>
  <p:clrMapOvr>
    <a:masterClrMapping/>
  </p:clrMapOvr>
  <p:extLst mod="1">
    <p:ext uri="{DCECCB84-F9BA-43D5-87BE-67443E8EF086}">
      <p15:sldGuideLst xmlns:p15="http://schemas.microsoft.com/office/powerpoint/2012/main">
        <p15:guide id="5" pos="3840">
          <p15:clr>
            <a:srgbClr val="FBAE40"/>
          </p15:clr>
        </p15:guide>
        <p15:guide id="6" orient="horz" pos="216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Manual">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C9C1590D-4639-4494-A37B-A15E7114FE5B}"/>
              </a:ext>
            </a:extLst>
          </p:cNvPr>
          <p:cNvSpPr>
            <a:spLocks noGrp="1"/>
          </p:cNvSpPr>
          <p:nvPr>
            <p:ph type="title"/>
          </p:nvPr>
        </p:nvSpPr>
        <p:spPr>
          <a:xfrm>
            <a:off x="838200" y="742867"/>
            <a:ext cx="9037320" cy="566931"/>
          </a:xfrm>
        </p:spPr>
        <p:txBody>
          <a:bodyPr lIns="36000" tIns="0" rIns="0" bIns="0"/>
          <a:lstStyle/>
          <a:p>
            <a:r>
              <a:rPr lang="en-US"/>
              <a:t>Click to edit Master title style</a:t>
            </a:r>
            <a:endParaRPr lang="ru-RU" dirty="0"/>
          </a:p>
        </p:txBody>
      </p:sp>
      <p:sp>
        <p:nvSpPr>
          <p:cNvPr id="7" name="Text Placeholder 3">
            <a:extLst>
              <a:ext uri="{FF2B5EF4-FFF2-40B4-BE49-F238E27FC236}">
                <a16:creationId xmlns:a16="http://schemas.microsoft.com/office/drawing/2014/main" id="{E40C1F5F-4B50-4906-83E6-9A2F1CB1F66E}"/>
              </a:ext>
            </a:extLst>
          </p:cNvPr>
          <p:cNvSpPr>
            <a:spLocks noGrp="1"/>
          </p:cNvSpPr>
          <p:nvPr>
            <p:ph type="body" sz="half" idx="2"/>
          </p:nvPr>
        </p:nvSpPr>
        <p:spPr>
          <a:xfrm>
            <a:off x="898161" y="2982416"/>
            <a:ext cx="1645920" cy="519503"/>
          </a:xfrm>
        </p:spPr>
        <p:txBody>
          <a:bodyPr lIns="0" tIns="0" rIns="0" bIns="0" anchor="t" anchorCtr="0">
            <a:normAutofit/>
          </a:bodyPr>
          <a:lstStyle>
            <a:lvl1pPr marL="0" indent="0">
              <a:lnSpc>
                <a:spcPct val="100000"/>
              </a:lnSpc>
              <a:spcBef>
                <a:spcPts val="0"/>
              </a:spcBef>
              <a:buNone/>
              <a:defRPr lang="en-US" sz="1200" kern="1200" dirty="0" smtClean="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8" name="Text Placeholder 3">
            <a:extLst>
              <a:ext uri="{FF2B5EF4-FFF2-40B4-BE49-F238E27FC236}">
                <a16:creationId xmlns:a16="http://schemas.microsoft.com/office/drawing/2014/main" id="{172EC0A4-5E0C-44C7-B8BF-100C17934C9D}"/>
              </a:ext>
            </a:extLst>
          </p:cNvPr>
          <p:cNvSpPr>
            <a:spLocks noGrp="1"/>
          </p:cNvSpPr>
          <p:nvPr>
            <p:ph type="body" sz="half" idx="34" hasCustomPrompt="1"/>
          </p:nvPr>
        </p:nvSpPr>
        <p:spPr>
          <a:xfrm>
            <a:off x="1399426" y="1924687"/>
            <a:ext cx="2469965" cy="982274"/>
          </a:xfrm>
        </p:spPr>
        <p:txBody>
          <a:bodyPr lIns="0" rIns="0" bIns="0" anchor="ctr" anchorCtr="0">
            <a:normAutofit/>
          </a:bodyPr>
          <a:lstStyle>
            <a:lvl1pPr marL="0" indent="0">
              <a:spcBef>
                <a:spcPts val="0"/>
              </a:spcBef>
              <a:buNone/>
              <a:defRPr lang="en-US" sz="22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Master text</a:t>
            </a:r>
            <a:br>
              <a:rPr lang="en-US" dirty="0"/>
            </a:br>
            <a:r>
              <a:rPr lang="en-US" dirty="0"/>
              <a:t>styles</a:t>
            </a:r>
          </a:p>
        </p:txBody>
      </p:sp>
      <p:sp>
        <p:nvSpPr>
          <p:cNvPr id="11" name="Text Placeholder 3">
            <a:extLst>
              <a:ext uri="{FF2B5EF4-FFF2-40B4-BE49-F238E27FC236}">
                <a16:creationId xmlns:a16="http://schemas.microsoft.com/office/drawing/2014/main" id="{709E18E3-2E11-4B74-AF2C-001F81DE3F24}"/>
              </a:ext>
            </a:extLst>
          </p:cNvPr>
          <p:cNvSpPr>
            <a:spLocks noGrp="1"/>
          </p:cNvSpPr>
          <p:nvPr>
            <p:ph type="body" sz="half" idx="36"/>
          </p:nvPr>
        </p:nvSpPr>
        <p:spPr>
          <a:xfrm>
            <a:off x="2611286" y="2982416"/>
            <a:ext cx="1389888" cy="519503"/>
          </a:xfrm>
        </p:spPr>
        <p:txBody>
          <a:bodyPr lIns="0" tIns="0" rIns="0" bIns="0" anchor="t" anchorCtr="0">
            <a:normAutofit/>
          </a:bodyPr>
          <a:lstStyle>
            <a:lvl1pPr marL="0" indent="0">
              <a:lnSpc>
                <a:spcPct val="100000"/>
              </a:lnSpc>
              <a:spcBef>
                <a:spcPts val="0"/>
              </a:spcBef>
              <a:buNone/>
              <a:defRPr lang="en-US" sz="1200" kern="1200" dirty="0" smtClean="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0"/>
              </a:spcBef>
              <a:buFont typeface="Arial" panose="020B0604020202020204" pitchFamily="34" charset="0"/>
              <a:buNone/>
            </a:pPr>
            <a:r>
              <a:rPr lang="en-US"/>
              <a:t>Edit Master text styles</a:t>
            </a:r>
          </a:p>
        </p:txBody>
      </p:sp>
      <p:sp>
        <p:nvSpPr>
          <p:cNvPr id="12" name="Picture Placeholder 12">
            <a:extLst>
              <a:ext uri="{FF2B5EF4-FFF2-40B4-BE49-F238E27FC236}">
                <a16:creationId xmlns:a16="http://schemas.microsoft.com/office/drawing/2014/main" id="{D61E6447-2CC7-47A3-8681-4133CCCB54D6}"/>
              </a:ext>
            </a:extLst>
          </p:cNvPr>
          <p:cNvSpPr>
            <a:spLocks noGrp="1"/>
          </p:cNvSpPr>
          <p:nvPr>
            <p:ph type="pic" sz="quarter" idx="37"/>
          </p:nvPr>
        </p:nvSpPr>
        <p:spPr>
          <a:xfrm>
            <a:off x="890694" y="3605411"/>
            <a:ext cx="1636776" cy="1618488"/>
          </a:xfrm>
        </p:spPr>
        <p:txBody>
          <a:bodyPr anchor="ctr" anchorCtr="0">
            <a:noAutofit/>
          </a:bodyPr>
          <a:lstStyle>
            <a:lvl1pPr marL="0" indent="0" algn="ctr">
              <a:buNone/>
              <a:defRPr sz="1400"/>
            </a:lvl1pPr>
          </a:lstStyle>
          <a:p>
            <a:r>
              <a:rPr lang="en-US"/>
              <a:t>Click icon to add picture</a:t>
            </a:r>
            <a:endParaRPr lang="ru-RU" dirty="0"/>
          </a:p>
        </p:txBody>
      </p:sp>
      <p:sp>
        <p:nvSpPr>
          <p:cNvPr id="13" name="Picture Placeholder 12">
            <a:extLst>
              <a:ext uri="{FF2B5EF4-FFF2-40B4-BE49-F238E27FC236}">
                <a16:creationId xmlns:a16="http://schemas.microsoft.com/office/drawing/2014/main" id="{CAD91B82-5EEF-4712-A699-B8302B6558DD}"/>
              </a:ext>
            </a:extLst>
          </p:cNvPr>
          <p:cNvSpPr>
            <a:spLocks noGrp="1"/>
          </p:cNvSpPr>
          <p:nvPr>
            <p:ph type="pic" sz="quarter" idx="38"/>
          </p:nvPr>
        </p:nvSpPr>
        <p:spPr>
          <a:xfrm>
            <a:off x="2514673" y="3605411"/>
            <a:ext cx="1636776" cy="1618488"/>
          </a:xfrm>
        </p:spPr>
        <p:txBody>
          <a:bodyPr anchor="ctr" anchorCtr="0">
            <a:noAutofit/>
          </a:bodyPr>
          <a:lstStyle>
            <a:lvl1pPr marL="0" indent="0" algn="ctr">
              <a:buNone/>
              <a:defRPr sz="1400"/>
            </a:lvl1pPr>
          </a:lstStyle>
          <a:p>
            <a:r>
              <a:rPr lang="en-US"/>
              <a:t>Click icon to add picture</a:t>
            </a:r>
            <a:endParaRPr lang="ru-RU" dirty="0"/>
          </a:p>
        </p:txBody>
      </p:sp>
      <p:sp>
        <p:nvSpPr>
          <p:cNvPr id="14" name="Text Placeholder 3">
            <a:extLst>
              <a:ext uri="{FF2B5EF4-FFF2-40B4-BE49-F238E27FC236}">
                <a16:creationId xmlns:a16="http://schemas.microsoft.com/office/drawing/2014/main" id="{57FAEB2B-6A01-4C63-ACA3-03B6E2919E8A}"/>
              </a:ext>
            </a:extLst>
          </p:cNvPr>
          <p:cNvSpPr>
            <a:spLocks noGrp="1"/>
          </p:cNvSpPr>
          <p:nvPr>
            <p:ph type="body" sz="half" idx="39"/>
          </p:nvPr>
        </p:nvSpPr>
        <p:spPr>
          <a:xfrm>
            <a:off x="4955269" y="2982416"/>
            <a:ext cx="2113508" cy="519503"/>
          </a:xfrm>
        </p:spPr>
        <p:txBody>
          <a:bodyPr lIns="0" tIns="0" rIns="0" bIns="0" anchor="t" anchorCtr="0">
            <a:normAutofit/>
          </a:bodyPr>
          <a:lstStyle>
            <a:lvl1pPr marL="0" indent="0">
              <a:lnSpc>
                <a:spcPct val="100000"/>
              </a:lnSpc>
              <a:spcBef>
                <a:spcPts val="0"/>
              </a:spcBef>
              <a:buNone/>
              <a:defRPr lang="en-US" sz="1200" kern="1200" smtClean="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0"/>
              </a:spcBef>
              <a:buFont typeface="Arial" panose="020B0604020202020204" pitchFamily="34" charset="0"/>
              <a:buNone/>
            </a:pPr>
            <a:r>
              <a:rPr lang="en-US"/>
              <a:t>Edit Master text styles</a:t>
            </a:r>
          </a:p>
        </p:txBody>
      </p:sp>
      <p:sp>
        <p:nvSpPr>
          <p:cNvPr id="15" name="Text Placeholder 3">
            <a:extLst>
              <a:ext uri="{FF2B5EF4-FFF2-40B4-BE49-F238E27FC236}">
                <a16:creationId xmlns:a16="http://schemas.microsoft.com/office/drawing/2014/main" id="{89680D39-3D54-40CF-ABCB-BA448F099B30}"/>
              </a:ext>
            </a:extLst>
          </p:cNvPr>
          <p:cNvSpPr>
            <a:spLocks noGrp="1"/>
          </p:cNvSpPr>
          <p:nvPr>
            <p:ph type="body" sz="half" idx="40" hasCustomPrompt="1"/>
          </p:nvPr>
        </p:nvSpPr>
        <p:spPr>
          <a:xfrm>
            <a:off x="5509170" y="1924687"/>
            <a:ext cx="1622417" cy="982274"/>
          </a:xfrm>
        </p:spPr>
        <p:txBody>
          <a:bodyPr lIns="0" rIns="0" bIns="0" anchor="ctr" anchorCtr="0">
            <a:normAutofit/>
          </a:bodyPr>
          <a:lstStyle>
            <a:lvl1pPr marL="0" indent="0">
              <a:spcBef>
                <a:spcPts val="0"/>
              </a:spcBef>
              <a:buNone/>
              <a:defRPr lang="en-US" sz="22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Master text</a:t>
            </a:r>
            <a:br>
              <a:rPr lang="en-US" dirty="0"/>
            </a:br>
            <a:r>
              <a:rPr lang="en-US" dirty="0"/>
              <a:t>styles</a:t>
            </a:r>
          </a:p>
        </p:txBody>
      </p:sp>
      <p:sp>
        <p:nvSpPr>
          <p:cNvPr id="17" name="Picture Placeholder 12">
            <a:extLst>
              <a:ext uri="{FF2B5EF4-FFF2-40B4-BE49-F238E27FC236}">
                <a16:creationId xmlns:a16="http://schemas.microsoft.com/office/drawing/2014/main" id="{E81CA5F1-31CE-4D4C-A27D-2B342ECD994A}"/>
              </a:ext>
            </a:extLst>
          </p:cNvPr>
          <p:cNvSpPr>
            <a:spLocks noGrp="1"/>
          </p:cNvSpPr>
          <p:nvPr>
            <p:ph type="pic" sz="quarter" idx="43"/>
          </p:nvPr>
        </p:nvSpPr>
        <p:spPr>
          <a:xfrm>
            <a:off x="4961249" y="3605411"/>
            <a:ext cx="2048256" cy="896112"/>
          </a:xfrm>
        </p:spPr>
        <p:txBody>
          <a:bodyPr anchor="ctr" anchorCtr="0">
            <a:noAutofit/>
          </a:bodyPr>
          <a:lstStyle>
            <a:lvl1pPr marL="0" indent="0" algn="ctr">
              <a:buNone/>
              <a:defRPr sz="1400"/>
            </a:lvl1pPr>
          </a:lstStyle>
          <a:p>
            <a:r>
              <a:rPr lang="en-US"/>
              <a:t>Click icon to add picture</a:t>
            </a:r>
            <a:endParaRPr lang="ru-RU" dirty="0"/>
          </a:p>
        </p:txBody>
      </p:sp>
      <p:sp>
        <p:nvSpPr>
          <p:cNvPr id="19" name="Text Placeholder 3">
            <a:extLst>
              <a:ext uri="{FF2B5EF4-FFF2-40B4-BE49-F238E27FC236}">
                <a16:creationId xmlns:a16="http://schemas.microsoft.com/office/drawing/2014/main" id="{7C3544C3-FDC7-4C8F-A615-9529597C549D}"/>
              </a:ext>
            </a:extLst>
          </p:cNvPr>
          <p:cNvSpPr>
            <a:spLocks noGrp="1"/>
          </p:cNvSpPr>
          <p:nvPr>
            <p:ph type="body" sz="half" idx="45"/>
          </p:nvPr>
        </p:nvSpPr>
        <p:spPr>
          <a:xfrm>
            <a:off x="7915161" y="2982416"/>
            <a:ext cx="2197045" cy="519503"/>
          </a:xfrm>
        </p:spPr>
        <p:txBody>
          <a:bodyPr lIns="0" tIns="0" rIns="0" bIns="0" anchor="t" anchorCtr="0">
            <a:normAutofit/>
          </a:bodyPr>
          <a:lstStyle>
            <a:lvl1pPr marL="0" indent="0">
              <a:lnSpc>
                <a:spcPct val="100000"/>
              </a:lnSpc>
              <a:spcBef>
                <a:spcPts val="0"/>
              </a:spcBef>
              <a:buNone/>
              <a:defRPr lang="en-US" sz="1200" kern="1200" smtClean="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0"/>
              </a:spcBef>
              <a:buFont typeface="Arial" panose="020B0604020202020204" pitchFamily="34" charset="0"/>
              <a:buNone/>
            </a:pPr>
            <a:r>
              <a:rPr lang="en-US"/>
              <a:t>Edit Master text styles</a:t>
            </a:r>
          </a:p>
        </p:txBody>
      </p:sp>
      <p:sp>
        <p:nvSpPr>
          <p:cNvPr id="22" name="Text Placeholder 3">
            <a:extLst>
              <a:ext uri="{FF2B5EF4-FFF2-40B4-BE49-F238E27FC236}">
                <a16:creationId xmlns:a16="http://schemas.microsoft.com/office/drawing/2014/main" id="{7691DC2D-3064-4822-9D2D-80D59EA85EBB}"/>
              </a:ext>
            </a:extLst>
          </p:cNvPr>
          <p:cNvSpPr>
            <a:spLocks noGrp="1"/>
          </p:cNvSpPr>
          <p:nvPr>
            <p:ph type="body" sz="half" idx="46" hasCustomPrompt="1"/>
          </p:nvPr>
        </p:nvSpPr>
        <p:spPr>
          <a:xfrm>
            <a:off x="8469062" y="1924687"/>
            <a:ext cx="1622417" cy="982274"/>
          </a:xfrm>
        </p:spPr>
        <p:txBody>
          <a:bodyPr lIns="0" rIns="0" bIns="0" anchor="ctr" anchorCtr="0">
            <a:normAutofit/>
          </a:bodyPr>
          <a:lstStyle>
            <a:lvl1pPr marL="0" indent="0">
              <a:spcBef>
                <a:spcPts val="0"/>
              </a:spcBef>
              <a:buNone/>
              <a:defRPr lang="en-US" sz="22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Master text</a:t>
            </a:r>
            <a:br>
              <a:rPr lang="en-US" dirty="0"/>
            </a:br>
            <a:r>
              <a:rPr lang="en-US" dirty="0"/>
              <a:t>styles</a:t>
            </a:r>
          </a:p>
        </p:txBody>
      </p:sp>
      <p:sp>
        <p:nvSpPr>
          <p:cNvPr id="24" name="Picture Placeholder 12">
            <a:extLst>
              <a:ext uri="{FF2B5EF4-FFF2-40B4-BE49-F238E27FC236}">
                <a16:creationId xmlns:a16="http://schemas.microsoft.com/office/drawing/2014/main" id="{130FD286-B22E-4EEB-8B67-4CE7BF2FBA89}"/>
              </a:ext>
            </a:extLst>
          </p:cNvPr>
          <p:cNvSpPr>
            <a:spLocks noGrp="1"/>
          </p:cNvSpPr>
          <p:nvPr>
            <p:ph type="pic" sz="quarter" idx="48"/>
          </p:nvPr>
        </p:nvSpPr>
        <p:spPr>
          <a:xfrm>
            <a:off x="7921141" y="3605411"/>
            <a:ext cx="1280160" cy="896112"/>
          </a:xfrm>
          <a:ln>
            <a:solidFill>
              <a:schemeClr val="accent5"/>
            </a:solidFill>
          </a:ln>
        </p:spPr>
        <p:txBody>
          <a:bodyPr anchor="ctr" anchorCtr="0">
            <a:noAutofit/>
          </a:bodyPr>
          <a:lstStyle>
            <a:lvl1pPr marL="0" indent="0" algn="ctr">
              <a:buNone/>
              <a:defRPr sz="1400"/>
            </a:lvl1pPr>
          </a:lstStyle>
          <a:p>
            <a:r>
              <a:rPr lang="en-US"/>
              <a:t>Click icon to add picture</a:t>
            </a:r>
            <a:endParaRPr lang="ru-RU" dirty="0"/>
          </a:p>
        </p:txBody>
      </p:sp>
      <p:sp>
        <p:nvSpPr>
          <p:cNvPr id="25" name="Text Placeholder 3">
            <a:extLst>
              <a:ext uri="{FF2B5EF4-FFF2-40B4-BE49-F238E27FC236}">
                <a16:creationId xmlns:a16="http://schemas.microsoft.com/office/drawing/2014/main" id="{EDCAE751-A04A-4A9B-8EE4-3E1B64E955F3}"/>
              </a:ext>
            </a:extLst>
          </p:cNvPr>
          <p:cNvSpPr>
            <a:spLocks noGrp="1"/>
          </p:cNvSpPr>
          <p:nvPr>
            <p:ph type="body" sz="half" idx="49"/>
          </p:nvPr>
        </p:nvSpPr>
        <p:spPr>
          <a:xfrm>
            <a:off x="7888266" y="4704396"/>
            <a:ext cx="2223939" cy="519503"/>
          </a:xfrm>
        </p:spPr>
        <p:txBody>
          <a:bodyPr lIns="0" tIns="0" rIns="0" bIns="0" anchor="t" anchorCtr="0">
            <a:normAutofit/>
          </a:bodyPr>
          <a:lstStyle>
            <a:lvl1pPr marL="0" indent="0">
              <a:lnSpc>
                <a:spcPct val="100000"/>
              </a:lnSpc>
              <a:spcBef>
                <a:spcPts val="0"/>
              </a:spcBef>
              <a:buNone/>
              <a:defRPr lang="en-US" sz="1200" kern="1200" smtClean="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0"/>
              </a:spcBef>
              <a:buFont typeface="Arial" panose="020B0604020202020204" pitchFamily="34" charset="0"/>
              <a:buNone/>
            </a:pPr>
            <a:r>
              <a:rPr lang="en-US"/>
              <a:t>Edit Master text styles</a:t>
            </a:r>
          </a:p>
        </p:txBody>
      </p:sp>
      <p:sp>
        <p:nvSpPr>
          <p:cNvPr id="26" name="Text Placeholder 3">
            <a:extLst>
              <a:ext uri="{FF2B5EF4-FFF2-40B4-BE49-F238E27FC236}">
                <a16:creationId xmlns:a16="http://schemas.microsoft.com/office/drawing/2014/main" id="{21FD07BB-52C2-4F52-A969-6778D844E8D4}"/>
              </a:ext>
            </a:extLst>
          </p:cNvPr>
          <p:cNvSpPr>
            <a:spLocks noGrp="1"/>
          </p:cNvSpPr>
          <p:nvPr>
            <p:ph type="body" sz="half" idx="50"/>
          </p:nvPr>
        </p:nvSpPr>
        <p:spPr>
          <a:xfrm>
            <a:off x="874713" y="5838788"/>
            <a:ext cx="8993089" cy="365122"/>
          </a:xfrm>
        </p:spPr>
        <p:txBody>
          <a:bodyPr lIns="0" tIns="0" rIns="0" bIns="0" anchor="t" anchorCtr="0">
            <a:normAutofit/>
          </a:bodyPr>
          <a:lstStyle>
            <a:lvl1pPr marL="0" indent="0" algn="l">
              <a:lnSpc>
                <a:spcPct val="100000"/>
              </a:lnSpc>
              <a:spcBef>
                <a:spcPts val="0"/>
              </a:spcBef>
              <a:buNone/>
              <a:defRPr lang="en-US" sz="1200" kern="1200" smtClean="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27" name="Text Placeholder 3">
            <a:extLst>
              <a:ext uri="{FF2B5EF4-FFF2-40B4-BE49-F238E27FC236}">
                <a16:creationId xmlns:a16="http://schemas.microsoft.com/office/drawing/2014/main" id="{2E1D5C74-7DD8-44F1-8142-1961D0C932B3}"/>
              </a:ext>
            </a:extLst>
          </p:cNvPr>
          <p:cNvSpPr>
            <a:spLocks noGrp="1"/>
          </p:cNvSpPr>
          <p:nvPr>
            <p:ph type="body" sz="half" idx="51"/>
          </p:nvPr>
        </p:nvSpPr>
        <p:spPr>
          <a:xfrm>
            <a:off x="4955269" y="4704395"/>
            <a:ext cx="2048256" cy="519503"/>
          </a:xfrm>
        </p:spPr>
        <p:txBody>
          <a:bodyPr lIns="0" tIns="0" rIns="0" bIns="0" anchor="t" anchorCtr="0">
            <a:normAutofit/>
          </a:bodyPr>
          <a:lstStyle>
            <a:lvl1pPr marL="0" indent="0">
              <a:lnSpc>
                <a:spcPct val="100000"/>
              </a:lnSpc>
              <a:spcBef>
                <a:spcPts val="0"/>
              </a:spcBef>
              <a:buNone/>
              <a:defRPr lang="en-US" sz="1200" kern="1200" smtClean="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0"/>
              </a:spcBef>
              <a:buFont typeface="Arial" panose="020B0604020202020204" pitchFamily="34" charset="0"/>
              <a:buNone/>
            </a:pPr>
            <a:r>
              <a:rPr lang="en-US"/>
              <a:t>Edit Master text styles</a:t>
            </a:r>
          </a:p>
        </p:txBody>
      </p:sp>
      <p:sp>
        <p:nvSpPr>
          <p:cNvPr id="28" name="Text Placeholder 7">
            <a:extLst>
              <a:ext uri="{FF2B5EF4-FFF2-40B4-BE49-F238E27FC236}">
                <a16:creationId xmlns:a16="http://schemas.microsoft.com/office/drawing/2014/main" id="{9A6D3509-A776-4654-B6B2-F528C9FE78EA}"/>
              </a:ext>
            </a:extLst>
          </p:cNvPr>
          <p:cNvSpPr>
            <a:spLocks noGrp="1"/>
          </p:cNvSpPr>
          <p:nvPr>
            <p:ph type="body" sz="quarter" idx="25" hasCustomPrompt="1"/>
          </p:nvPr>
        </p:nvSpPr>
        <p:spPr>
          <a:xfrm>
            <a:off x="838200" y="1951635"/>
            <a:ext cx="558402" cy="896112"/>
          </a:xfrm>
        </p:spPr>
        <p:txBody>
          <a:bodyPr lIns="0" tIns="0" rIns="0" bIns="0">
            <a:noAutofit/>
          </a:bodyPr>
          <a:lstStyle>
            <a:lvl1pPr marL="0" indent="0" algn="l">
              <a:buNone/>
              <a:defRPr sz="7000" b="1">
                <a:gradFill flip="none" rotWithShape="1">
                  <a:gsLst>
                    <a:gs pos="100000">
                      <a:srgbClr val="6D3B4F"/>
                    </a:gs>
                    <a:gs pos="0">
                      <a:schemeClr val="bg2"/>
                    </a:gs>
                  </a:gsLst>
                  <a:lin ang="10800000" scaled="1"/>
                  <a:tileRect/>
                </a:gradFill>
                <a:latin typeface="+mj-lt"/>
                <a:ea typeface="Tahoma" panose="020B0604030504040204" pitchFamily="34" charset="0"/>
                <a:cs typeface="Tahoma" panose="020B0604030504040204" pitchFamily="34" charset="0"/>
              </a:defRPr>
            </a:lvl1pPr>
          </a:lstStyle>
          <a:p>
            <a:pPr lvl="0"/>
            <a:r>
              <a:rPr lang="en-US" dirty="0"/>
              <a:t>1</a:t>
            </a:r>
            <a:endParaRPr lang="ru-RU" dirty="0"/>
          </a:p>
        </p:txBody>
      </p:sp>
      <p:sp>
        <p:nvSpPr>
          <p:cNvPr id="29" name="Text Placeholder 7">
            <a:extLst>
              <a:ext uri="{FF2B5EF4-FFF2-40B4-BE49-F238E27FC236}">
                <a16:creationId xmlns:a16="http://schemas.microsoft.com/office/drawing/2014/main" id="{BCA4A1CD-2E82-40FA-88EC-3D9F238493C2}"/>
              </a:ext>
            </a:extLst>
          </p:cNvPr>
          <p:cNvSpPr>
            <a:spLocks noGrp="1"/>
          </p:cNvSpPr>
          <p:nvPr>
            <p:ph type="body" sz="quarter" idx="52" hasCustomPrompt="1"/>
          </p:nvPr>
        </p:nvSpPr>
        <p:spPr>
          <a:xfrm>
            <a:off x="4927665" y="1927715"/>
            <a:ext cx="558402" cy="896112"/>
          </a:xfrm>
        </p:spPr>
        <p:txBody>
          <a:bodyPr lIns="0" tIns="0" rIns="0" bIns="0">
            <a:noAutofit/>
          </a:bodyPr>
          <a:lstStyle>
            <a:lvl1pPr marL="0" indent="0" algn="l">
              <a:buNone/>
              <a:defRPr sz="7000" b="1">
                <a:gradFill flip="none" rotWithShape="1">
                  <a:gsLst>
                    <a:gs pos="100000">
                      <a:srgbClr val="6D3B4F"/>
                    </a:gs>
                    <a:gs pos="0">
                      <a:schemeClr val="bg2"/>
                    </a:gs>
                  </a:gsLst>
                  <a:lin ang="10800000" scaled="1"/>
                  <a:tileRect/>
                </a:gradFill>
                <a:latin typeface="+mj-lt"/>
                <a:ea typeface="Tahoma" panose="020B0604030504040204" pitchFamily="34" charset="0"/>
                <a:cs typeface="Tahoma" panose="020B0604030504040204" pitchFamily="34" charset="0"/>
              </a:defRPr>
            </a:lvl1pPr>
          </a:lstStyle>
          <a:p>
            <a:pPr lvl="0"/>
            <a:r>
              <a:rPr lang="en-US" dirty="0"/>
              <a:t>1</a:t>
            </a:r>
            <a:endParaRPr lang="ru-RU" dirty="0"/>
          </a:p>
        </p:txBody>
      </p:sp>
      <p:sp>
        <p:nvSpPr>
          <p:cNvPr id="30" name="Text Placeholder 7">
            <a:extLst>
              <a:ext uri="{FF2B5EF4-FFF2-40B4-BE49-F238E27FC236}">
                <a16:creationId xmlns:a16="http://schemas.microsoft.com/office/drawing/2014/main" id="{476CA787-1443-453E-A0C1-A9391E1B647D}"/>
              </a:ext>
            </a:extLst>
          </p:cNvPr>
          <p:cNvSpPr>
            <a:spLocks noGrp="1"/>
          </p:cNvSpPr>
          <p:nvPr>
            <p:ph type="body" sz="quarter" idx="53" hasCustomPrompt="1"/>
          </p:nvPr>
        </p:nvSpPr>
        <p:spPr>
          <a:xfrm>
            <a:off x="7888266" y="1931188"/>
            <a:ext cx="558402" cy="896112"/>
          </a:xfrm>
        </p:spPr>
        <p:txBody>
          <a:bodyPr lIns="0" tIns="0" rIns="0" bIns="0">
            <a:noAutofit/>
          </a:bodyPr>
          <a:lstStyle>
            <a:lvl1pPr marL="0" indent="0" algn="l">
              <a:buNone/>
              <a:defRPr sz="7000" b="1">
                <a:gradFill flip="none" rotWithShape="1">
                  <a:gsLst>
                    <a:gs pos="100000">
                      <a:srgbClr val="6D3B4F"/>
                    </a:gs>
                    <a:gs pos="0">
                      <a:schemeClr val="bg2"/>
                    </a:gs>
                  </a:gsLst>
                  <a:lin ang="10800000" scaled="1"/>
                  <a:tileRect/>
                </a:gradFill>
                <a:latin typeface="+mj-lt"/>
                <a:ea typeface="Tahoma" panose="020B0604030504040204" pitchFamily="34" charset="0"/>
                <a:cs typeface="Tahoma" panose="020B0604030504040204" pitchFamily="34" charset="0"/>
              </a:defRPr>
            </a:lvl1pPr>
          </a:lstStyle>
          <a:p>
            <a:pPr lvl="0"/>
            <a:r>
              <a:rPr lang="en-US" dirty="0"/>
              <a:t>1</a:t>
            </a:r>
            <a:endParaRPr lang="ru-RU" dirty="0"/>
          </a:p>
        </p:txBody>
      </p:sp>
    </p:spTree>
    <p:extLst>
      <p:ext uri="{BB962C8B-B14F-4D97-AF65-F5344CB8AC3E}">
        <p14:creationId xmlns:p14="http://schemas.microsoft.com/office/powerpoint/2010/main" val="706827135"/>
      </p:ext>
    </p:extLst>
  </p:cSld>
  <p:clrMapOvr>
    <a:masterClrMapping/>
  </p:clrMapOvr>
  <p:extLst mod="1">
    <p:ext uri="{DCECCB84-F9BA-43D5-87BE-67443E8EF086}">
      <p15:sldGuideLst xmlns:p15="http://schemas.microsoft.com/office/powerpoint/2012/main">
        <p15:guide id="4" orient="horz" pos="55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Right Picture and Caption">
    <p:spTree>
      <p:nvGrpSpPr>
        <p:cNvPr id="1" name=""/>
        <p:cNvGrpSpPr/>
        <p:nvPr/>
      </p:nvGrpSpPr>
      <p:grpSpPr>
        <a:xfrm>
          <a:off x="0" y="0"/>
          <a:ext cx="0" cy="0"/>
          <a:chOff x="0" y="0"/>
          <a:chExt cx="0" cy="0"/>
        </a:xfrm>
      </p:grpSpPr>
      <p:sp>
        <p:nvSpPr>
          <p:cNvPr id="10" name="Picture Placeholder 7">
            <a:extLst>
              <a:ext uri="{FF2B5EF4-FFF2-40B4-BE49-F238E27FC236}">
                <a16:creationId xmlns:a16="http://schemas.microsoft.com/office/drawing/2014/main" id="{BB0064D4-BDD6-4678-9FA4-3A77F1600A65}"/>
              </a:ext>
            </a:extLst>
          </p:cNvPr>
          <p:cNvSpPr>
            <a:spLocks noGrp="1"/>
          </p:cNvSpPr>
          <p:nvPr>
            <p:ph type="pic" sz="quarter" idx="14"/>
          </p:nvPr>
        </p:nvSpPr>
        <p:spPr>
          <a:xfrm>
            <a:off x="6096000" y="457199"/>
            <a:ext cx="5637276" cy="5959476"/>
          </a:xfrm>
        </p:spPr>
        <p:txBody>
          <a:bodyPr anchor="ctr" anchorCtr="0">
            <a:noAutofit/>
          </a:bodyPr>
          <a:lstStyle>
            <a:lvl1pPr marL="0" indent="0" algn="ctr">
              <a:buNone/>
              <a:defRPr/>
            </a:lvl1pPr>
          </a:lstStyle>
          <a:p>
            <a:r>
              <a:rPr lang="en-US"/>
              <a:t>Click icon to add picture</a:t>
            </a:r>
            <a:endParaRPr lang="ru-RU" dirty="0"/>
          </a:p>
        </p:txBody>
      </p:sp>
      <p:sp>
        <p:nvSpPr>
          <p:cNvPr id="2" name="Title 1">
            <a:extLst>
              <a:ext uri="{FF2B5EF4-FFF2-40B4-BE49-F238E27FC236}">
                <a16:creationId xmlns:a16="http://schemas.microsoft.com/office/drawing/2014/main" id="{C6B931B8-6920-4B59-AD28-CB99D1D3F1A4}"/>
              </a:ext>
            </a:extLst>
          </p:cNvPr>
          <p:cNvSpPr>
            <a:spLocks noGrp="1"/>
          </p:cNvSpPr>
          <p:nvPr>
            <p:ph type="title"/>
          </p:nvPr>
        </p:nvSpPr>
        <p:spPr>
          <a:xfrm>
            <a:off x="830127" y="1436915"/>
            <a:ext cx="4584212" cy="1001338"/>
          </a:xfrm>
        </p:spPr>
        <p:txBody>
          <a:bodyPr lIns="36000" tIns="0" rIns="0" bIns="0" anchor="b">
            <a:normAutofit/>
          </a:bodyPr>
          <a:lstStyle>
            <a:lvl1pPr>
              <a:defRPr sz="3600"/>
            </a:lvl1pPr>
          </a:lstStyle>
          <a:p>
            <a:r>
              <a:rPr lang="en-US"/>
              <a:t>Click to edit Master title style</a:t>
            </a:r>
            <a:endParaRPr lang="ru-RU" dirty="0"/>
          </a:p>
        </p:txBody>
      </p:sp>
      <p:sp>
        <p:nvSpPr>
          <p:cNvPr id="3" name="Text Placeholder 2">
            <a:extLst>
              <a:ext uri="{FF2B5EF4-FFF2-40B4-BE49-F238E27FC236}">
                <a16:creationId xmlns:a16="http://schemas.microsoft.com/office/drawing/2014/main" id="{C246A6A6-0C1D-4435-9DB9-9E50E52E8DA2}"/>
              </a:ext>
            </a:extLst>
          </p:cNvPr>
          <p:cNvSpPr>
            <a:spLocks noGrp="1"/>
          </p:cNvSpPr>
          <p:nvPr>
            <p:ph type="body" idx="1"/>
          </p:nvPr>
        </p:nvSpPr>
        <p:spPr>
          <a:xfrm>
            <a:off x="830127" y="2545450"/>
            <a:ext cx="4584212" cy="540000"/>
          </a:xfrm>
        </p:spPr>
        <p:txBody>
          <a:bodyPr lIns="36000" tIns="0" rIns="0" bIns="0">
            <a:normAutofit/>
          </a:bodyPr>
          <a:lstStyle>
            <a:lvl1pPr marL="0" indent="0">
              <a:buNone/>
              <a:defRPr sz="18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771144CC-98A7-494C-8C18-4B4DD609498F}"/>
              </a:ext>
            </a:extLst>
          </p:cNvPr>
          <p:cNvSpPr>
            <a:spLocks noGrp="1"/>
          </p:cNvSpPr>
          <p:nvPr>
            <p:ph type="dt" sz="half" idx="10"/>
          </p:nvPr>
        </p:nvSpPr>
        <p:spPr>
          <a:xfrm>
            <a:off x="10265399" y="5810400"/>
            <a:ext cx="1080000" cy="234000"/>
          </a:xfrm>
        </p:spPr>
        <p:txBody>
          <a:bodyPr anchor="b" anchorCtr="0"/>
          <a:lstStyle>
            <a:lvl1pPr>
              <a:defRPr>
                <a:solidFill>
                  <a:schemeClr val="accent5">
                    <a:lumMod val="50000"/>
                  </a:schemeClr>
                </a:solidFill>
              </a:defRPr>
            </a:lvl1pPr>
          </a:lstStyle>
          <a:p>
            <a:fld id="{BC23DBD1-F259-4AEB-A7D9-D728D6E04490}" type="datetime1">
              <a:rPr lang="en-US" smtClean="0"/>
              <a:t>5/1/19</a:t>
            </a:fld>
            <a:endParaRPr lang="ru-RU" dirty="0"/>
          </a:p>
        </p:txBody>
      </p:sp>
      <p:sp>
        <p:nvSpPr>
          <p:cNvPr id="5" name="Footer Placeholder 4">
            <a:extLst>
              <a:ext uri="{FF2B5EF4-FFF2-40B4-BE49-F238E27FC236}">
                <a16:creationId xmlns:a16="http://schemas.microsoft.com/office/drawing/2014/main" id="{5287AD20-725D-45E4-8D6A-08EF4C81833B}"/>
              </a:ext>
            </a:extLst>
          </p:cNvPr>
          <p:cNvSpPr>
            <a:spLocks noGrp="1"/>
          </p:cNvSpPr>
          <p:nvPr>
            <p:ph type="ftr" sz="quarter" idx="11"/>
          </p:nvPr>
        </p:nvSpPr>
        <p:spPr/>
        <p:txBody>
          <a:bodyPr/>
          <a:lstStyle>
            <a:lvl1pPr>
              <a:defRPr>
                <a:solidFill>
                  <a:schemeClr val="accent5">
                    <a:lumMod val="50000"/>
                  </a:schemeClr>
                </a:solidFill>
              </a:defRPr>
            </a:lvl1pPr>
          </a:lstStyle>
          <a:p>
            <a:r>
              <a:rPr lang="en-US" dirty="0"/>
              <a:t>ADD A FOOTER</a:t>
            </a:r>
            <a:endParaRPr lang="ru-RU" dirty="0"/>
          </a:p>
        </p:txBody>
      </p:sp>
      <p:sp>
        <p:nvSpPr>
          <p:cNvPr id="6" name="Slide Number Placeholder 5">
            <a:extLst>
              <a:ext uri="{FF2B5EF4-FFF2-40B4-BE49-F238E27FC236}">
                <a16:creationId xmlns:a16="http://schemas.microsoft.com/office/drawing/2014/main" id="{F586A1DB-63FF-4850-A872-85EE7C08769C}"/>
              </a:ext>
            </a:extLst>
          </p:cNvPr>
          <p:cNvSpPr>
            <a:spLocks noGrp="1"/>
          </p:cNvSpPr>
          <p:nvPr>
            <p:ph type="sldNum" sz="quarter" idx="12"/>
          </p:nvPr>
        </p:nvSpPr>
        <p:spPr/>
        <p:txBody>
          <a:bodyPr/>
          <a:lstStyle/>
          <a:p>
            <a:fld id="{3CE5352E-9B9F-4EDC-8769-7FA3D3F814C7}" type="slidenum">
              <a:rPr lang="ru-RU" smtClean="0"/>
              <a:t>‹#›</a:t>
            </a:fld>
            <a:endParaRPr lang="ru-RU" dirty="0"/>
          </a:p>
        </p:txBody>
      </p:sp>
      <p:sp>
        <p:nvSpPr>
          <p:cNvPr id="7" name="Text Placeholder 2">
            <a:extLst>
              <a:ext uri="{FF2B5EF4-FFF2-40B4-BE49-F238E27FC236}">
                <a16:creationId xmlns:a16="http://schemas.microsoft.com/office/drawing/2014/main" id="{13548F99-E128-4301-95D8-8FDACDA5912F}"/>
              </a:ext>
            </a:extLst>
          </p:cNvPr>
          <p:cNvSpPr>
            <a:spLocks noGrp="1"/>
          </p:cNvSpPr>
          <p:nvPr>
            <p:ph type="body" idx="13"/>
          </p:nvPr>
        </p:nvSpPr>
        <p:spPr>
          <a:xfrm>
            <a:off x="830128" y="3300065"/>
            <a:ext cx="4584212" cy="1745768"/>
          </a:xfrm>
        </p:spPr>
        <p:txBody>
          <a:bodyPr lIns="36000" tIns="0" rIns="0" bIns="0">
            <a:normAutofit/>
          </a:bodyPr>
          <a:lstStyle>
            <a:lvl1pPr marL="216000" indent="-216000">
              <a:spcBef>
                <a:spcPts val="600"/>
              </a:spcBef>
              <a:buClr>
                <a:schemeClr val="accent1">
                  <a:lumMod val="40000"/>
                  <a:lumOff val="60000"/>
                </a:schemeClr>
              </a:buClr>
              <a:buSzPct val="125000"/>
              <a:buFont typeface="Wingdings" panose="05000000000000000000" pitchFamily="2" charset="2"/>
              <a:buChar char="§"/>
              <a:defRPr sz="1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12" name="Picture Placeholder 11">
            <a:extLst>
              <a:ext uri="{FF2B5EF4-FFF2-40B4-BE49-F238E27FC236}">
                <a16:creationId xmlns:a16="http://schemas.microsoft.com/office/drawing/2014/main" id="{11C7490E-08AD-4189-8849-3BD35E900B86}"/>
              </a:ext>
            </a:extLst>
          </p:cNvPr>
          <p:cNvSpPr>
            <a:spLocks noGrp="1"/>
          </p:cNvSpPr>
          <p:nvPr>
            <p:ph type="pic" sz="quarter" idx="15"/>
          </p:nvPr>
        </p:nvSpPr>
        <p:spPr>
          <a:xfrm>
            <a:off x="884897" y="805589"/>
            <a:ext cx="786384" cy="521208"/>
          </a:xfrm>
          <a:ln w="6350">
            <a:solidFill>
              <a:schemeClr val="accent5">
                <a:alpha val="50000"/>
              </a:schemeClr>
            </a:solidFill>
          </a:ln>
        </p:spPr>
        <p:txBody>
          <a:bodyPr anchor="ctr" anchorCtr="0">
            <a:noAutofit/>
          </a:bodyPr>
          <a:lstStyle>
            <a:lvl1pPr marL="0" indent="0" algn="ctr">
              <a:buNone/>
              <a:defRPr sz="1000"/>
            </a:lvl1pPr>
          </a:lstStyle>
          <a:p>
            <a:r>
              <a:rPr lang="en-US"/>
              <a:t>Click icon to add picture</a:t>
            </a:r>
            <a:endParaRPr lang="ru-RU" dirty="0"/>
          </a:p>
        </p:txBody>
      </p:sp>
    </p:spTree>
    <p:extLst>
      <p:ext uri="{BB962C8B-B14F-4D97-AF65-F5344CB8AC3E}">
        <p14:creationId xmlns:p14="http://schemas.microsoft.com/office/powerpoint/2010/main" val="809611375"/>
      </p:ext>
    </p:extLst>
  </p:cSld>
  <p:clrMapOvr>
    <a:masterClrMapping/>
  </p:clrMapOvr>
  <p:extLst mod="1">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eft Picture and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2466C2-B08E-47AF-9DA7-104243999B45}"/>
              </a:ext>
            </a:extLst>
          </p:cNvPr>
          <p:cNvSpPr>
            <a:spLocks noGrp="1"/>
          </p:cNvSpPr>
          <p:nvPr>
            <p:ph type="title" hasCustomPrompt="1"/>
          </p:nvPr>
        </p:nvSpPr>
        <p:spPr>
          <a:xfrm>
            <a:off x="6726213" y="2264012"/>
            <a:ext cx="4584212" cy="540000"/>
          </a:xfrm>
        </p:spPr>
        <p:txBody>
          <a:bodyPr lIns="36000" tIns="0" rIns="0" bIns="0"/>
          <a:lstStyle/>
          <a:p>
            <a:r>
              <a:rPr lang="en-US" dirty="0"/>
              <a:t>Click to edit title style</a:t>
            </a:r>
            <a:endParaRPr lang="ru-RU" dirty="0"/>
          </a:p>
        </p:txBody>
      </p:sp>
      <p:sp>
        <p:nvSpPr>
          <p:cNvPr id="7" name="Date Placeholder 6">
            <a:extLst>
              <a:ext uri="{FF2B5EF4-FFF2-40B4-BE49-F238E27FC236}">
                <a16:creationId xmlns:a16="http://schemas.microsoft.com/office/drawing/2014/main" id="{0AA31567-B240-40D5-82F7-A7DBFE5DDBDF}"/>
              </a:ext>
            </a:extLst>
          </p:cNvPr>
          <p:cNvSpPr>
            <a:spLocks noGrp="1"/>
          </p:cNvSpPr>
          <p:nvPr>
            <p:ph type="dt" sz="half" idx="10"/>
          </p:nvPr>
        </p:nvSpPr>
        <p:spPr>
          <a:xfrm>
            <a:off x="10265399" y="5810400"/>
            <a:ext cx="1080000" cy="234000"/>
          </a:xfrm>
        </p:spPr>
        <p:txBody>
          <a:bodyPr/>
          <a:lstStyle/>
          <a:p>
            <a:fld id="{23D0A551-48C9-48F6-BF4E-DE641842128B}" type="datetime1">
              <a:rPr lang="en-US" smtClean="0"/>
              <a:t>5/1/19</a:t>
            </a:fld>
            <a:endParaRPr lang="ru-RU" dirty="0"/>
          </a:p>
        </p:txBody>
      </p:sp>
      <p:sp>
        <p:nvSpPr>
          <p:cNvPr id="8" name="Footer Placeholder 7">
            <a:extLst>
              <a:ext uri="{FF2B5EF4-FFF2-40B4-BE49-F238E27FC236}">
                <a16:creationId xmlns:a16="http://schemas.microsoft.com/office/drawing/2014/main" id="{20CFCD12-4263-4A80-B68E-F72622E6ADC5}"/>
              </a:ext>
            </a:extLst>
          </p:cNvPr>
          <p:cNvSpPr>
            <a:spLocks noGrp="1"/>
          </p:cNvSpPr>
          <p:nvPr>
            <p:ph type="ftr" sz="quarter" idx="11"/>
          </p:nvPr>
        </p:nvSpPr>
        <p:spPr/>
        <p:txBody>
          <a:bodyPr/>
          <a:lstStyle/>
          <a:p>
            <a:r>
              <a:rPr lang="en-US" dirty="0"/>
              <a:t>ADD A FOOTER</a:t>
            </a:r>
            <a:endParaRPr lang="ru-RU" dirty="0"/>
          </a:p>
        </p:txBody>
      </p:sp>
      <p:sp>
        <p:nvSpPr>
          <p:cNvPr id="9" name="Slide Number Placeholder 8">
            <a:extLst>
              <a:ext uri="{FF2B5EF4-FFF2-40B4-BE49-F238E27FC236}">
                <a16:creationId xmlns:a16="http://schemas.microsoft.com/office/drawing/2014/main" id="{A641E74F-5D68-44E6-AE69-70A1A935E91D}"/>
              </a:ext>
            </a:extLst>
          </p:cNvPr>
          <p:cNvSpPr>
            <a:spLocks noGrp="1"/>
          </p:cNvSpPr>
          <p:nvPr>
            <p:ph type="sldNum" sz="quarter" idx="12"/>
          </p:nvPr>
        </p:nvSpPr>
        <p:spPr/>
        <p:txBody>
          <a:bodyPr/>
          <a:lstStyle/>
          <a:p>
            <a:fld id="{3CE5352E-9B9F-4EDC-8769-7FA3D3F814C7}" type="slidenum">
              <a:rPr lang="ru-RU" smtClean="0"/>
              <a:t>‹#›</a:t>
            </a:fld>
            <a:endParaRPr lang="ru-RU" dirty="0"/>
          </a:p>
        </p:txBody>
      </p:sp>
      <p:sp>
        <p:nvSpPr>
          <p:cNvPr id="35" name="Picture Placeholder 7">
            <a:extLst>
              <a:ext uri="{FF2B5EF4-FFF2-40B4-BE49-F238E27FC236}">
                <a16:creationId xmlns:a16="http://schemas.microsoft.com/office/drawing/2014/main" id="{CD3882F6-C786-40F3-902A-6D4D2E6ED789}"/>
              </a:ext>
            </a:extLst>
          </p:cNvPr>
          <p:cNvSpPr>
            <a:spLocks noGrp="1"/>
          </p:cNvSpPr>
          <p:nvPr>
            <p:ph type="pic" sz="quarter" idx="14"/>
          </p:nvPr>
        </p:nvSpPr>
        <p:spPr>
          <a:xfrm>
            <a:off x="454854" y="457199"/>
            <a:ext cx="5637276" cy="5959476"/>
          </a:xfrm>
        </p:spPr>
        <p:txBody>
          <a:bodyPr anchor="ctr" anchorCtr="0">
            <a:noAutofit/>
          </a:bodyPr>
          <a:lstStyle>
            <a:lvl1pPr marL="0" indent="0" algn="ctr">
              <a:buNone/>
              <a:defRPr/>
            </a:lvl1pPr>
          </a:lstStyle>
          <a:p>
            <a:r>
              <a:rPr lang="en-US"/>
              <a:t>Click icon to add picture</a:t>
            </a:r>
            <a:endParaRPr lang="ru-RU" dirty="0"/>
          </a:p>
        </p:txBody>
      </p:sp>
      <p:sp>
        <p:nvSpPr>
          <p:cNvPr id="37" name="Text Placeholder 2">
            <a:extLst>
              <a:ext uri="{FF2B5EF4-FFF2-40B4-BE49-F238E27FC236}">
                <a16:creationId xmlns:a16="http://schemas.microsoft.com/office/drawing/2014/main" id="{1100B10F-F811-4557-88AB-52E9E7FE0378}"/>
              </a:ext>
            </a:extLst>
          </p:cNvPr>
          <p:cNvSpPr>
            <a:spLocks noGrp="1"/>
          </p:cNvSpPr>
          <p:nvPr>
            <p:ph type="body" idx="13"/>
          </p:nvPr>
        </p:nvSpPr>
        <p:spPr>
          <a:xfrm>
            <a:off x="6726213" y="2990573"/>
            <a:ext cx="4584212" cy="2467690"/>
          </a:xfrm>
        </p:spPr>
        <p:txBody>
          <a:bodyPr lIns="36000" tIns="0" rIns="0" bIns="0">
            <a:normAutofit/>
          </a:bodyPr>
          <a:lstStyle>
            <a:lvl1pPr marL="216000" indent="-216000">
              <a:spcBef>
                <a:spcPts val="600"/>
              </a:spcBef>
              <a:buClr>
                <a:schemeClr val="accent1">
                  <a:lumMod val="40000"/>
                  <a:lumOff val="60000"/>
                </a:schemeClr>
              </a:buClr>
              <a:buSzPct val="125000"/>
              <a:buFont typeface="Wingdings" panose="05000000000000000000" pitchFamily="2" charset="2"/>
              <a:buChar char="§"/>
              <a:defRPr sz="1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10" name="Picture Placeholder 11">
            <a:extLst>
              <a:ext uri="{FF2B5EF4-FFF2-40B4-BE49-F238E27FC236}">
                <a16:creationId xmlns:a16="http://schemas.microsoft.com/office/drawing/2014/main" id="{48D7F0F9-4118-4257-9D45-A5772C2110D7}"/>
              </a:ext>
            </a:extLst>
          </p:cNvPr>
          <p:cNvSpPr>
            <a:spLocks noGrp="1"/>
          </p:cNvSpPr>
          <p:nvPr>
            <p:ph type="pic" sz="quarter" idx="25"/>
          </p:nvPr>
        </p:nvSpPr>
        <p:spPr>
          <a:xfrm>
            <a:off x="10529940" y="742867"/>
            <a:ext cx="786384" cy="521208"/>
          </a:xfrm>
          <a:ln w="6350">
            <a:solidFill>
              <a:schemeClr val="accent5">
                <a:alpha val="50000"/>
              </a:schemeClr>
            </a:solidFill>
          </a:ln>
        </p:spPr>
        <p:txBody>
          <a:bodyPr anchor="ctr" anchorCtr="0">
            <a:noAutofit/>
          </a:bodyPr>
          <a:lstStyle>
            <a:lvl1pPr marL="0" indent="0" algn="ctr">
              <a:buNone/>
              <a:defRPr sz="1000"/>
            </a:lvl1pPr>
          </a:lstStyle>
          <a:p>
            <a:r>
              <a:rPr lang="en-US"/>
              <a:t>Click icon to add picture</a:t>
            </a:r>
            <a:endParaRPr lang="ru-RU" dirty="0"/>
          </a:p>
        </p:txBody>
      </p:sp>
    </p:spTree>
    <p:extLst>
      <p:ext uri="{BB962C8B-B14F-4D97-AF65-F5344CB8AC3E}">
        <p14:creationId xmlns:p14="http://schemas.microsoft.com/office/powerpoint/2010/main" val="1509928518"/>
      </p:ext>
    </p:extLst>
  </p:cSld>
  <p:clrMapOvr>
    <a:masterClrMapping/>
  </p:clrMapOvr>
  <p:extLst mod="1">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cons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2466C2-B08E-47AF-9DA7-104243999B45}"/>
              </a:ext>
            </a:extLst>
          </p:cNvPr>
          <p:cNvSpPr>
            <a:spLocks noGrp="1"/>
          </p:cNvSpPr>
          <p:nvPr>
            <p:ph type="title"/>
          </p:nvPr>
        </p:nvSpPr>
        <p:spPr>
          <a:xfrm>
            <a:off x="838200" y="742867"/>
            <a:ext cx="9037320" cy="566931"/>
          </a:xfrm>
        </p:spPr>
        <p:txBody>
          <a:bodyPr lIns="36000" tIns="0" rIns="0" bIns="0"/>
          <a:lstStyle/>
          <a:p>
            <a:r>
              <a:rPr lang="en-US"/>
              <a:t>Click to edit Master title style</a:t>
            </a:r>
            <a:endParaRPr lang="ru-RU" dirty="0"/>
          </a:p>
        </p:txBody>
      </p:sp>
      <p:sp>
        <p:nvSpPr>
          <p:cNvPr id="3" name="Text Placeholder 2">
            <a:extLst>
              <a:ext uri="{FF2B5EF4-FFF2-40B4-BE49-F238E27FC236}">
                <a16:creationId xmlns:a16="http://schemas.microsoft.com/office/drawing/2014/main" id="{8DCD31C4-8140-4486-8E32-7EA32B162A92}"/>
              </a:ext>
            </a:extLst>
          </p:cNvPr>
          <p:cNvSpPr>
            <a:spLocks noGrp="1"/>
          </p:cNvSpPr>
          <p:nvPr>
            <p:ph type="body" idx="1"/>
          </p:nvPr>
        </p:nvSpPr>
        <p:spPr>
          <a:xfrm>
            <a:off x="836612" y="2950868"/>
            <a:ext cx="4866745" cy="334918"/>
          </a:xfrm>
        </p:spPr>
        <p:txBody>
          <a:bodyPr lIns="36000" tIns="0" rIns="0" bIns="0" anchor="b">
            <a:normAutofit/>
          </a:bodyPr>
          <a:lstStyle>
            <a:lvl1pPr marL="0" indent="0">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7" name="Date Placeholder 6">
            <a:extLst>
              <a:ext uri="{FF2B5EF4-FFF2-40B4-BE49-F238E27FC236}">
                <a16:creationId xmlns:a16="http://schemas.microsoft.com/office/drawing/2014/main" id="{0AA31567-B240-40D5-82F7-A7DBFE5DDBDF}"/>
              </a:ext>
            </a:extLst>
          </p:cNvPr>
          <p:cNvSpPr>
            <a:spLocks noGrp="1"/>
          </p:cNvSpPr>
          <p:nvPr>
            <p:ph type="dt" sz="half" idx="10"/>
          </p:nvPr>
        </p:nvSpPr>
        <p:spPr/>
        <p:txBody>
          <a:bodyPr/>
          <a:lstStyle/>
          <a:p>
            <a:fld id="{23D0A551-48C9-48F6-BF4E-DE641842128B}" type="datetime1">
              <a:rPr lang="en-US" smtClean="0"/>
              <a:t>5/1/19</a:t>
            </a:fld>
            <a:endParaRPr lang="ru-RU" dirty="0"/>
          </a:p>
        </p:txBody>
      </p:sp>
      <p:sp>
        <p:nvSpPr>
          <p:cNvPr id="8" name="Footer Placeholder 7">
            <a:extLst>
              <a:ext uri="{FF2B5EF4-FFF2-40B4-BE49-F238E27FC236}">
                <a16:creationId xmlns:a16="http://schemas.microsoft.com/office/drawing/2014/main" id="{20CFCD12-4263-4A80-B68E-F72622E6ADC5}"/>
              </a:ext>
            </a:extLst>
          </p:cNvPr>
          <p:cNvSpPr>
            <a:spLocks noGrp="1"/>
          </p:cNvSpPr>
          <p:nvPr>
            <p:ph type="ftr" sz="quarter" idx="11"/>
          </p:nvPr>
        </p:nvSpPr>
        <p:spPr/>
        <p:txBody>
          <a:bodyPr/>
          <a:lstStyle/>
          <a:p>
            <a:r>
              <a:rPr lang="en-US" dirty="0"/>
              <a:t>ADD A FOOTER</a:t>
            </a:r>
            <a:endParaRPr lang="ru-RU" dirty="0"/>
          </a:p>
        </p:txBody>
      </p:sp>
      <p:sp>
        <p:nvSpPr>
          <p:cNvPr id="9" name="Slide Number Placeholder 8">
            <a:extLst>
              <a:ext uri="{FF2B5EF4-FFF2-40B4-BE49-F238E27FC236}">
                <a16:creationId xmlns:a16="http://schemas.microsoft.com/office/drawing/2014/main" id="{A641E74F-5D68-44E6-AE69-70A1A935E91D}"/>
              </a:ext>
            </a:extLst>
          </p:cNvPr>
          <p:cNvSpPr>
            <a:spLocks noGrp="1"/>
          </p:cNvSpPr>
          <p:nvPr>
            <p:ph type="sldNum" sz="quarter" idx="12"/>
          </p:nvPr>
        </p:nvSpPr>
        <p:spPr/>
        <p:txBody>
          <a:bodyPr/>
          <a:lstStyle/>
          <a:p>
            <a:fld id="{3CE5352E-9B9F-4EDC-8769-7FA3D3F814C7}" type="slidenum">
              <a:rPr lang="ru-RU" smtClean="0"/>
              <a:t>‹#›</a:t>
            </a:fld>
            <a:endParaRPr lang="ru-RU" dirty="0"/>
          </a:p>
        </p:txBody>
      </p:sp>
      <p:sp>
        <p:nvSpPr>
          <p:cNvPr id="12" name="Text Placeholder 11">
            <a:extLst>
              <a:ext uri="{FF2B5EF4-FFF2-40B4-BE49-F238E27FC236}">
                <a16:creationId xmlns:a16="http://schemas.microsoft.com/office/drawing/2014/main" id="{801E1CE2-D1DE-4252-B61A-6630E4C2CA05}"/>
              </a:ext>
            </a:extLst>
          </p:cNvPr>
          <p:cNvSpPr>
            <a:spLocks noGrp="1"/>
          </p:cNvSpPr>
          <p:nvPr>
            <p:ph type="body" sz="quarter" idx="13"/>
          </p:nvPr>
        </p:nvSpPr>
        <p:spPr>
          <a:xfrm>
            <a:off x="836612" y="3322311"/>
            <a:ext cx="4866745" cy="540000"/>
          </a:xfrm>
        </p:spPr>
        <p:txBody>
          <a:bodyPr lIns="36000" tIns="0" rIns="0" bIns="0">
            <a:normAutofit/>
          </a:bodyPr>
          <a:lstStyle>
            <a:lvl1pPr marL="0" indent="0">
              <a:buNone/>
              <a:defRPr sz="1400"/>
            </a:lvl1pPr>
            <a:lvl2pPr marL="457200" indent="0">
              <a:buNone/>
              <a:defRPr sz="1400"/>
            </a:lvl2pPr>
          </a:lstStyle>
          <a:p>
            <a:pPr lvl="0"/>
            <a:r>
              <a:rPr lang="en-US"/>
              <a:t>Edit Master text styles</a:t>
            </a:r>
          </a:p>
          <a:p>
            <a:pPr lvl="1"/>
            <a:r>
              <a:rPr lang="en-US"/>
              <a:t>Second level</a:t>
            </a:r>
          </a:p>
        </p:txBody>
      </p:sp>
      <p:sp>
        <p:nvSpPr>
          <p:cNvPr id="13" name="Text Placeholder 2">
            <a:extLst>
              <a:ext uri="{FF2B5EF4-FFF2-40B4-BE49-F238E27FC236}">
                <a16:creationId xmlns:a16="http://schemas.microsoft.com/office/drawing/2014/main" id="{3919B118-F379-4011-B1CF-E685CC09FA38}"/>
              </a:ext>
            </a:extLst>
          </p:cNvPr>
          <p:cNvSpPr>
            <a:spLocks noGrp="1"/>
          </p:cNvSpPr>
          <p:nvPr>
            <p:ph type="body" idx="14"/>
          </p:nvPr>
        </p:nvSpPr>
        <p:spPr>
          <a:xfrm>
            <a:off x="6486746" y="2950868"/>
            <a:ext cx="4866745" cy="334918"/>
          </a:xfrm>
        </p:spPr>
        <p:txBody>
          <a:bodyPr lIns="36000" tIns="0" rIns="0" bIns="0" anchor="b">
            <a:normAutofit/>
          </a:bodyPr>
          <a:lstStyle>
            <a:lvl1pPr marL="0" indent="0">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4" name="Text Placeholder 11">
            <a:extLst>
              <a:ext uri="{FF2B5EF4-FFF2-40B4-BE49-F238E27FC236}">
                <a16:creationId xmlns:a16="http://schemas.microsoft.com/office/drawing/2014/main" id="{CF59DFEB-5DA9-4E64-84A0-3FAA808064B5}"/>
              </a:ext>
            </a:extLst>
          </p:cNvPr>
          <p:cNvSpPr>
            <a:spLocks noGrp="1"/>
          </p:cNvSpPr>
          <p:nvPr>
            <p:ph type="body" sz="quarter" idx="15"/>
          </p:nvPr>
        </p:nvSpPr>
        <p:spPr>
          <a:xfrm>
            <a:off x="6486746" y="3318403"/>
            <a:ext cx="4866745" cy="540000"/>
          </a:xfrm>
        </p:spPr>
        <p:txBody>
          <a:bodyPr lIns="36000" tIns="0" rIns="0" bIns="0">
            <a:normAutofit/>
          </a:bodyPr>
          <a:lstStyle>
            <a:lvl1pPr marL="0" indent="0">
              <a:buNone/>
              <a:defRPr sz="1400"/>
            </a:lvl1pPr>
            <a:lvl2pPr marL="457200" indent="0">
              <a:buNone/>
              <a:defRPr sz="1400"/>
            </a:lvl2pPr>
          </a:lstStyle>
          <a:p>
            <a:pPr lvl="0"/>
            <a:r>
              <a:rPr lang="en-US"/>
              <a:t>Edit Master text styles</a:t>
            </a:r>
          </a:p>
          <a:p>
            <a:pPr lvl="1"/>
            <a:r>
              <a:rPr lang="en-US"/>
              <a:t>Second level</a:t>
            </a:r>
          </a:p>
        </p:txBody>
      </p:sp>
      <p:sp>
        <p:nvSpPr>
          <p:cNvPr id="16" name="Picture Placeholder 15">
            <a:extLst>
              <a:ext uri="{FF2B5EF4-FFF2-40B4-BE49-F238E27FC236}">
                <a16:creationId xmlns:a16="http://schemas.microsoft.com/office/drawing/2014/main" id="{E6F4EC4F-5660-46EA-97AC-4F2DD125B485}"/>
              </a:ext>
            </a:extLst>
          </p:cNvPr>
          <p:cNvSpPr>
            <a:spLocks noGrp="1"/>
          </p:cNvSpPr>
          <p:nvPr>
            <p:ph type="pic" sz="quarter" idx="16"/>
          </p:nvPr>
        </p:nvSpPr>
        <p:spPr>
          <a:xfrm>
            <a:off x="836612" y="2284186"/>
            <a:ext cx="612648" cy="557784"/>
          </a:xfrm>
        </p:spPr>
        <p:txBody>
          <a:bodyPr anchor="ctr" anchorCtr="0">
            <a:noAutofit/>
          </a:bodyPr>
          <a:lstStyle>
            <a:lvl1pPr marL="0" indent="0" algn="ctr">
              <a:buNone/>
              <a:defRPr sz="900"/>
            </a:lvl1pPr>
          </a:lstStyle>
          <a:p>
            <a:r>
              <a:rPr lang="en-US"/>
              <a:t>Click icon to add picture</a:t>
            </a:r>
            <a:endParaRPr lang="ru-RU" dirty="0"/>
          </a:p>
        </p:txBody>
      </p:sp>
      <p:sp>
        <p:nvSpPr>
          <p:cNvPr id="17" name="Picture Placeholder 15">
            <a:extLst>
              <a:ext uri="{FF2B5EF4-FFF2-40B4-BE49-F238E27FC236}">
                <a16:creationId xmlns:a16="http://schemas.microsoft.com/office/drawing/2014/main" id="{F842B3BB-CE92-4AEA-A2FF-5EEC732A4EFF}"/>
              </a:ext>
            </a:extLst>
          </p:cNvPr>
          <p:cNvSpPr>
            <a:spLocks noGrp="1"/>
          </p:cNvSpPr>
          <p:nvPr>
            <p:ph type="pic" sz="quarter" idx="17"/>
          </p:nvPr>
        </p:nvSpPr>
        <p:spPr>
          <a:xfrm>
            <a:off x="6486746" y="2284186"/>
            <a:ext cx="612648" cy="557784"/>
          </a:xfrm>
        </p:spPr>
        <p:txBody>
          <a:bodyPr anchor="ctr" anchorCtr="0">
            <a:noAutofit/>
          </a:bodyPr>
          <a:lstStyle>
            <a:lvl1pPr marL="0" indent="0" algn="ctr">
              <a:buNone/>
              <a:defRPr sz="900"/>
            </a:lvl1pPr>
          </a:lstStyle>
          <a:p>
            <a:r>
              <a:rPr lang="en-US"/>
              <a:t>Click icon to add picture</a:t>
            </a:r>
            <a:endParaRPr lang="ru-RU" dirty="0"/>
          </a:p>
        </p:txBody>
      </p:sp>
      <p:sp>
        <p:nvSpPr>
          <p:cNvPr id="26" name="Text Placeholder 2">
            <a:extLst>
              <a:ext uri="{FF2B5EF4-FFF2-40B4-BE49-F238E27FC236}">
                <a16:creationId xmlns:a16="http://schemas.microsoft.com/office/drawing/2014/main" id="{797EA708-3A77-4F99-A2EA-0333462ED1F9}"/>
              </a:ext>
            </a:extLst>
          </p:cNvPr>
          <p:cNvSpPr>
            <a:spLocks noGrp="1"/>
          </p:cNvSpPr>
          <p:nvPr>
            <p:ph type="body" idx="18"/>
          </p:nvPr>
        </p:nvSpPr>
        <p:spPr>
          <a:xfrm>
            <a:off x="836612" y="4654845"/>
            <a:ext cx="4866745" cy="334918"/>
          </a:xfrm>
        </p:spPr>
        <p:txBody>
          <a:bodyPr lIns="36000" tIns="0" rIns="0" bIns="0" anchor="b">
            <a:normAutofit/>
          </a:bodyPr>
          <a:lstStyle>
            <a:lvl1pPr marL="0" indent="0">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7" name="Text Placeholder 11">
            <a:extLst>
              <a:ext uri="{FF2B5EF4-FFF2-40B4-BE49-F238E27FC236}">
                <a16:creationId xmlns:a16="http://schemas.microsoft.com/office/drawing/2014/main" id="{67207F0C-C876-4E0B-B625-1FDCC3DE6BB8}"/>
              </a:ext>
            </a:extLst>
          </p:cNvPr>
          <p:cNvSpPr>
            <a:spLocks noGrp="1"/>
          </p:cNvSpPr>
          <p:nvPr>
            <p:ph type="body" sz="quarter" idx="19"/>
          </p:nvPr>
        </p:nvSpPr>
        <p:spPr>
          <a:xfrm>
            <a:off x="836612" y="5026287"/>
            <a:ext cx="4866745" cy="540000"/>
          </a:xfrm>
        </p:spPr>
        <p:txBody>
          <a:bodyPr lIns="36000" tIns="0" rIns="0" bIns="0">
            <a:normAutofit/>
          </a:bodyPr>
          <a:lstStyle>
            <a:lvl1pPr marL="0" indent="0">
              <a:buNone/>
              <a:defRPr sz="1400"/>
            </a:lvl1pPr>
            <a:lvl2pPr marL="457200" indent="0">
              <a:buNone/>
              <a:defRPr sz="1400"/>
            </a:lvl2pPr>
          </a:lstStyle>
          <a:p>
            <a:pPr lvl="0"/>
            <a:r>
              <a:rPr lang="en-US"/>
              <a:t>Edit Master text styles</a:t>
            </a:r>
          </a:p>
          <a:p>
            <a:pPr lvl="1"/>
            <a:r>
              <a:rPr lang="en-US"/>
              <a:t>Second level</a:t>
            </a:r>
          </a:p>
        </p:txBody>
      </p:sp>
      <p:sp>
        <p:nvSpPr>
          <p:cNvPr id="28" name="Text Placeholder 2">
            <a:extLst>
              <a:ext uri="{FF2B5EF4-FFF2-40B4-BE49-F238E27FC236}">
                <a16:creationId xmlns:a16="http://schemas.microsoft.com/office/drawing/2014/main" id="{8D53F1E4-6C15-48EA-8342-A2127473F132}"/>
              </a:ext>
            </a:extLst>
          </p:cNvPr>
          <p:cNvSpPr>
            <a:spLocks noGrp="1"/>
          </p:cNvSpPr>
          <p:nvPr>
            <p:ph type="body" idx="20"/>
          </p:nvPr>
        </p:nvSpPr>
        <p:spPr>
          <a:xfrm>
            <a:off x="6486746" y="4654845"/>
            <a:ext cx="4866745" cy="334918"/>
          </a:xfrm>
        </p:spPr>
        <p:txBody>
          <a:bodyPr lIns="36000" tIns="0" rIns="0" bIns="0" anchor="b">
            <a:normAutofit/>
          </a:bodyPr>
          <a:lstStyle>
            <a:lvl1pPr marL="0" indent="0">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9" name="Text Placeholder 11">
            <a:extLst>
              <a:ext uri="{FF2B5EF4-FFF2-40B4-BE49-F238E27FC236}">
                <a16:creationId xmlns:a16="http://schemas.microsoft.com/office/drawing/2014/main" id="{F3CFD351-584A-4587-BC54-F35254DC7E24}"/>
              </a:ext>
            </a:extLst>
          </p:cNvPr>
          <p:cNvSpPr>
            <a:spLocks noGrp="1"/>
          </p:cNvSpPr>
          <p:nvPr>
            <p:ph type="body" sz="quarter" idx="21"/>
          </p:nvPr>
        </p:nvSpPr>
        <p:spPr>
          <a:xfrm>
            <a:off x="6486746" y="5022379"/>
            <a:ext cx="4866745" cy="540000"/>
          </a:xfrm>
        </p:spPr>
        <p:txBody>
          <a:bodyPr lIns="36000" tIns="0" rIns="0" bIns="0">
            <a:normAutofit/>
          </a:bodyPr>
          <a:lstStyle>
            <a:lvl1pPr marL="0" indent="0">
              <a:buNone/>
              <a:defRPr sz="1400"/>
            </a:lvl1pPr>
            <a:lvl2pPr marL="457200" indent="0">
              <a:buNone/>
              <a:defRPr sz="1400"/>
            </a:lvl2pPr>
          </a:lstStyle>
          <a:p>
            <a:pPr lvl="0"/>
            <a:r>
              <a:rPr lang="en-US"/>
              <a:t>Edit Master text styles</a:t>
            </a:r>
          </a:p>
          <a:p>
            <a:pPr lvl="1"/>
            <a:r>
              <a:rPr lang="en-US"/>
              <a:t>Second level</a:t>
            </a:r>
          </a:p>
        </p:txBody>
      </p:sp>
      <p:sp>
        <p:nvSpPr>
          <p:cNvPr id="30" name="Picture Placeholder 15">
            <a:extLst>
              <a:ext uri="{FF2B5EF4-FFF2-40B4-BE49-F238E27FC236}">
                <a16:creationId xmlns:a16="http://schemas.microsoft.com/office/drawing/2014/main" id="{1303F657-7B5B-4B28-8EAA-386438351FB4}"/>
              </a:ext>
            </a:extLst>
          </p:cNvPr>
          <p:cNvSpPr>
            <a:spLocks noGrp="1"/>
          </p:cNvSpPr>
          <p:nvPr>
            <p:ph type="pic" sz="quarter" idx="22"/>
          </p:nvPr>
        </p:nvSpPr>
        <p:spPr>
          <a:xfrm>
            <a:off x="836612" y="3988163"/>
            <a:ext cx="612648" cy="557784"/>
          </a:xfrm>
        </p:spPr>
        <p:txBody>
          <a:bodyPr anchor="ctr" anchorCtr="0">
            <a:noAutofit/>
          </a:bodyPr>
          <a:lstStyle>
            <a:lvl1pPr marL="0" indent="0" algn="ctr">
              <a:buNone/>
              <a:defRPr sz="900"/>
            </a:lvl1pPr>
          </a:lstStyle>
          <a:p>
            <a:r>
              <a:rPr lang="en-US"/>
              <a:t>Click icon to add picture</a:t>
            </a:r>
            <a:endParaRPr lang="ru-RU" dirty="0"/>
          </a:p>
        </p:txBody>
      </p:sp>
      <p:sp>
        <p:nvSpPr>
          <p:cNvPr id="31" name="Picture Placeholder 15">
            <a:extLst>
              <a:ext uri="{FF2B5EF4-FFF2-40B4-BE49-F238E27FC236}">
                <a16:creationId xmlns:a16="http://schemas.microsoft.com/office/drawing/2014/main" id="{F994D41E-0FC7-48BC-98E8-C6B199A7B04F}"/>
              </a:ext>
            </a:extLst>
          </p:cNvPr>
          <p:cNvSpPr>
            <a:spLocks noGrp="1"/>
          </p:cNvSpPr>
          <p:nvPr>
            <p:ph type="pic" sz="quarter" idx="23"/>
          </p:nvPr>
        </p:nvSpPr>
        <p:spPr>
          <a:xfrm>
            <a:off x="6486746" y="3988163"/>
            <a:ext cx="612648" cy="557784"/>
          </a:xfrm>
        </p:spPr>
        <p:txBody>
          <a:bodyPr anchor="ctr" anchorCtr="0">
            <a:noAutofit/>
          </a:bodyPr>
          <a:lstStyle>
            <a:lvl1pPr marL="0" indent="0" algn="ctr">
              <a:buNone/>
              <a:defRPr sz="900"/>
            </a:lvl1pPr>
          </a:lstStyle>
          <a:p>
            <a:r>
              <a:rPr lang="en-US"/>
              <a:t>Click icon to add picture</a:t>
            </a:r>
            <a:endParaRPr lang="ru-RU" dirty="0"/>
          </a:p>
        </p:txBody>
      </p:sp>
      <p:sp>
        <p:nvSpPr>
          <p:cNvPr id="33" name="Text Placeholder 2">
            <a:extLst>
              <a:ext uri="{FF2B5EF4-FFF2-40B4-BE49-F238E27FC236}">
                <a16:creationId xmlns:a16="http://schemas.microsoft.com/office/drawing/2014/main" id="{68514664-8AD0-4DF7-8C6F-12FFA6BEA7B2}"/>
              </a:ext>
            </a:extLst>
          </p:cNvPr>
          <p:cNvSpPr>
            <a:spLocks noGrp="1"/>
          </p:cNvSpPr>
          <p:nvPr>
            <p:ph type="body" idx="24"/>
          </p:nvPr>
        </p:nvSpPr>
        <p:spPr>
          <a:xfrm>
            <a:off x="838200" y="1377833"/>
            <a:ext cx="9037320" cy="540000"/>
          </a:xfrm>
        </p:spPr>
        <p:txBody>
          <a:bodyPr lIns="36000" tIns="0" rIns="0" bIns="0">
            <a:normAutofit/>
          </a:bodyPr>
          <a:lstStyle>
            <a:lvl1pPr marL="0" indent="0">
              <a:buNone/>
              <a:defRPr sz="18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34" name="Picture Placeholder 11">
            <a:extLst>
              <a:ext uri="{FF2B5EF4-FFF2-40B4-BE49-F238E27FC236}">
                <a16:creationId xmlns:a16="http://schemas.microsoft.com/office/drawing/2014/main" id="{48D7F0F9-4118-4257-9D45-A5772C2110D7}"/>
              </a:ext>
            </a:extLst>
          </p:cNvPr>
          <p:cNvSpPr>
            <a:spLocks noGrp="1"/>
          </p:cNvSpPr>
          <p:nvPr>
            <p:ph type="pic" sz="quarter" idx="25"/>
          </p:nvPr>
        </p:nvSpPr>
        <p:spPr>
          <a:xfrm>
            <a:off x="10529940" y="742867"/>
            <a:ext cx="786384" cy="521208"/>
          </a:xfrm>
          <a:ln w="6350">
            <a:solidFill>
              <a:schemeClr val="accent5">
                <a:alpha val="50000"/>
              </a:schemeClr>
            </a:solidFill>
          </a:ln>
        </p:spPr>
        <p:txBody>
          <a:bodyPr anchor="ctr" anchorCtr="0">
            <a:noAutofit/>
          </a:bodyPr>
          <a:lstStyle>
            <a:lvl1pPr marL="0" indent="0" algn="ctr">
              <a:buNone/>
              <a:defRPr sz="1000"/>
            </a:lvl1pPr>
          </a:lstStyle>
          <a:p>
            <a:r>
              <a:rPr lang="en-US"/>
              <a:t>Click icon to add picture</a:t>
            </a:r>
            <a:endParaRPr lang="ru-RU" dirty="0"/>
          </a:p>
        </p:txBody>
      </p:sp>
    </p:spTree>
    <p:extLst>
      <p:ext uri="{BB962C8B-B14F-4D97-AF65-F5344CB8AC3E}">
        <p14:creationId xmlns:p14="http://schemas.microsoft.com/office/powerpoint/2010/main" val="2408348538"/>
      </p:ext>
    </p:extLst>
  </p:cSld>
  <p:clrMapOvr>
    <a:masterClrMapping/>
  </p:clrMapOvr>
  <p:extLst mod="1">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Monitor and Two Text Blocks">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BDE44FD2-4D01-4152-92DA-14AD1463CC94}"/>
              </a:ext>
            </a:extLst>
          </p:cNvPr>
          <p:cNvSpPr/>
          <p:nvPr userDrawn="1"/>
        </p:nvSpPr>
        <p:spPr>
          <a:xfrm>
            <a:off x="879144" y="2301657"/>
            <a:ext cx="5257799" cy="4374516"/>
          </a:xfrm>
          <a:prstGeom prst="rect">
            <a:avLst/>
          </a:prstGeom>
          <a:blipFill>
            <a:blip r:embed="rId2"/>
            <a:srcRect/>
            <a:stretch>
              <a:fillRect l="-2654" t="-2825" r="2654" b="-10175"/>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2" name="Title 1">
            <a:extLst>
              <a:ext uri="{FF2B5EF4-FFF2-40B4-BE49-F238E27FC236}">
                <a16:creationId xmlns:a16="http://schemas.microsoft.com/office/drawing/2014/main" id="{432466C2-B08E-47AF-9DA7-104243999B45}"/>
              </a:ext>
            </a:extLst>
          </p:cNvPr>
          <p:cNvSpPr>
            <a:spLocks noGrp="1"/>
          </p:cNvSpPr>
          <p:nvPr>
            <p:ph type="title"/>
          </p:nvPr>
        </p:nvSpPr>
        <p:spPr>
          <a:xfrm>
            <a:off x="838200" y="742867"/>
            <a:ext cx="9037320" cy="566931"/>
          </a:xfrm>
        </p:spPr>
        <p:txBody>
          <a:bodyPr lIns="36000" tIns="0" rIns="0" bIns="0"/>
          <a:lstStyle/>
          <a:p>
            <a:r>
              <a:rPr lang="en-US"/>
              <a:t>Click to edit Master title style</a:t>
            </a:r>
            <a:endParaRPr lang="ru-RU" dirty="0"/>
          </a:p>
        </p:txBody>
      </p:sp>
      <p:sp>
        <p:nvSpPr>
          <p:cNvPr id="7" name="Date Placeholder 6">
            <a:extLst>
              <a:ext uri="{FF2B5EF4-FFF2-40B4-BE49-F238E27FC236}">
                <a16:creationId xmlns:a16="http://schemas.microsoft.com/office/drawing/2014/main" id="{0AA31567-B240-40D5-82F7-A7DBFE5DDBDF}"/>
              </a:ext>
            </a:extLst>
          </p:cNvPr>
          <p:cNvSpPr>
            <a:spLocks noGrp="1"/>
          </p:cNvSpPr>
          <p:nvPr>
            <p:ph type="dt" sz="half" idx="10"/>
          </p:nvPr>
        </p:nvSpPr>
        <p:spPr/>
        <p:txBody>
          <a:bodyPr/>
          <a:lstStyle/>
          <a:p>
            <a:fld id="{D8FBFFEB-7D66-4958-8CB8-D2B18C6A5A9B}" type="datetime1">
              <a:rPr lang="en-US" smtClean="0"/>
              <a:t>5/1/19</a:t>
            </a:fld>
            <a:endParaRPr lang="ru-RU" dirty="0"/>
          </a:p>
        </p:txBody>
      </p:sp>
      <p:sp>
        <p:nvSpPr>
          <p:cNvPr id="8" name="Footer Placeholder 7">
            <a:extLst>
              <a:ext uri="{FF2B5EF4-FFF2-40B4-BE49-F238E27FC236}">
                <a16:creationId xmlns:a16="http://schemas.microsoft.com/office/drawing/2014/main" id="{20CFCD12-4263-4A80-B68E-F72622E6ADC5}"/>
              </a:ext>
            </a:extLst>
          </p:cNvPr>
          <p:cNvSpPr>
            <a:spLocks noGrp="1"/>
          </p:cNvSpPr>
          <p:nvPr>
            <p:ph type="ftr" sz="quarter" idx="11"/>
          </p:nvPr>
        </p:nvSpPr>
        <p:spPr/>
        <p:txBody>
          <a:bodyPr/>
          <a:lstStyle/>
          <a:p>
            <a:r>
              <a:rPr lang="en-US" dirty="0"/>
              <a:t>ADD A FOOTER</a:t>
            </a:r>
            <a:endParaRPr lang="ru-RU" dirty="0"/>
          </a:p>
        </p:txBody>
      </p:sp>
      <p:sp>
        <p:nvSpPr>
          <p:cNvPr id="9" name="Slide Number Placeholder 8">
            <a:extLst>
              <a:ext uri="{FF2B5EF4-FFF2-40B4-BE49-F238E27FC236}">
                <a16:creationId xmlns:a16="http://schemas.microsoft.com/office/drawing/2014/main" id="{A641E74F-5D68-44E6-AE69-70A1A935E91D}"/>
              </a:ext>
            </a:extLst>
          </p:cNvPr>
          <p:cNvSpPr>
            <a:spLocks noGrp="1"/>
          </p:cNvSpPr>
          <p:nvPr>
            <p:ph type="sldNum" sz="quarter" idx="12"/>
          </p:nvPr>
        </p:nvSpPr>
        <p:spPr/>
        <p:txBody>
          <a:bodyPr/>
          <a:lstStyle/>
          <a:p>
            <a:fld id="{3CE5352E-9B9F-4EDC-8769-7FA3D3F814C7}" type="slidenum">
              <a:rPr lang="ru-RU" smtClean="0"/>
              <a:t>‹#›</a:t>
            </a:fld>
            <a:endParaRPr lang="ru-RU" dirty="0"/>
          </a:p>
        </p:txBody>
      </p:sp>
      <p:sp>
        <p:nvSpPr>
          <p:cNvPr id="13" name="Text Placeholder 2">
            <a:extLst>
              <a:ext uri="{FF2B5EF4-FFF2-40B4-BE49-F238E27FC236}">
                <a16:creationId xmlns:a16="http://schemas.microsoft.com/office/drawing/2014/main" id="{3919B118-F379-4011-B1CF-E685CC09FA38}"/>
              </a:ext>
            </a:extLst>
          </p:cNvPr>
          <p:cNvSpPr>
            <a:spLocks noGrp="1"/>
          </p:cNvSpPr>
          <p:nvPr>
            <p:ph type="body" idx="14" hasCustomPrompt="1"/>
          </p:nvPr>
        </p:nvSpPr>
        <p:spPr>
          <a:xfrm>
            <a:off x="6486746" y="3718884"/>
            <a:ext cx="2089545" cy="334918"/>
          </a:xfrm>
        </p:spPr>
        <p:txBody>
          <a:bodyPr lIns="36000" tIns="0" rIns="0" bIns="0" anchor="b">
            <a:normAutofit/>
          </a:bodyPr>
          <a:lstStyle>
            <a:lvl1pPr marL="0" indent="0">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text</a:t>
            </a:r>
          </a:p>
        </p:txBody>
      </p:sp>
      <p:sp>
        <p:nvSpPr>
          <p:cNvPr id="14" name="Text Placeholder 11">
            <a:extLst>
              <a:ext uri="{FF2B5EF4-FFF2-40B4-BE49-F238E27FC236}">
                <a16:creationId xmlns:a16="http://schemas.microsoft.com/office/drawing/2014/main" id="{CF59DFEB-5DA9-4E64-84A0-3FAA808064B5}"/>
              </a:ext>
            </a:extLst>
          </p:cNvPr>
          <p:cNvSpPr>
            <a:spLocks noGrp="1"/>
          </p:cNvSpPr>
          <p:nvPr>
            <p:ph type="body" sz="quarter" idx="15"/>
          </p:nvPr>
        </p:nvSpPr>
        <p:spPr>
          <a:xfrm>
            <a:off x="6486747" y="4086418"/>
            <a:ext cx="1783080" cy="1271016"/>
          </a:xfrm>
        </p:spPr>
        <p:txBody>
          <a:bodyPr lIns="36000" tIns="0" rIns="0" bIns="0">
            <a:normAutofit/>
          </a:bodyPr>
          <a:lstStyle>
            <a:lvl1pPr marL="0" indent="0">
              <a:buNone/>
              <a:defRPr sz="1400"/>
            </a:lvl1pPr>
            <a:lvl2pPr marL="457200" indent="0">
              <a:buNone/>
              <a:defRPr sz="1400"/>
            </a:lvl2pPr>
          </a:lstStyle>
          <a:p>
            <a:pPr lvl="0"/>
            <a:r>
              <a:rPr lang="en-US"/>
              <a:t>Edit Master text styles</a:t>
            </a:r>
          </a:p>
          <a:p>
            <a:pPr lvl="1"/>
            <a:r>
              <a:rPr lang="en-US"/>
              <a:t>Second level</a:t>
            </a:r>
          </a:p>
        </p:txBody>
      </p:sp>
      <p:sp>
        <p:nvSpPr>
          <p:cNvPr id="17" name="Picture Placeholder 15">
            <a:extLst>
              <a:ext uri="{FF2B5EF4-FFF2-40B4-BE49-F238E27FC236}">
                <a16:creationId xmlns:a16="http://schemas.microsoft.com/office/drawing/2014/main" id="{F842B3BB-CE92-4AEA-A2FF-5EEC732A4EFF}"/>
              </a:ext>
            </a:extLst>
          </p:cNvPr>
          <p:cNvSpPr>
            <a:spLocks noGrp="1"/>
          </p:cNvSpPr>
          <p:nvPr>
            <p:ph type="pic" sz="quarter" idx="17"/>
          </p:nvPr>
        </p:nvSpPr>
        <p:spPr>
          <a:xfrm>
            <a:off x="6486746" y="3069135"/>
            <a:ext cx="612648" cy="557784"/>
          </a:xfrm>
        </p:spPr>
        <p:txBody>
          <a:bodyPr anchor="ctr" anchorCtr="0">
            <a:noAutofit/>
          </a:bodyPr>
          <a:lstStyle>
            <a:lvl1pPr marL="0" indent="0" algn="ctr">
              <a:buNone/>
              <a:defRPr sz="900"/>
            </a:lvl1pPr>
          </a:lstStyle>
          <a:p>
            <a:r>
              <a:rPr lang="en-US"/>
              <a:t>Click icon to add picture</a:t>
            </a:r>
            <a:endParaRPr lang="ru-RU" dirty="0"/>
          </a:p>
        </p:txBody>
      </p:sp>
      <p:sp>
        <p:nvSpPr>
          <p:cNvPr id="33" name="Text Placeholder 2">
            <a:extLst>
              <a:ext uri="{FF2B5EF4-FFF2-40B4-BE49-F238E27FC236}">
                <a16:creationId xmlns:a16="http://schemas.microsoft.com/office/drawing/2014/main" id="{68514664-8AD0-4DF7-8C6F-12FFA6BEA7B2}"/>
              </a:ext>
            </a:extLst>
          </p:cNvPr>
          <p:cNvSpPr>
            <a:spLocks noGrp="1"/>
          </p:cNvSpPr>
          <p:nvPr>
            <p:ph type="body" idx="24"/>
          </p:nvPr>
        </p:nvSpPr>
        <p:spPr>
          <a:xfrm>
            <a:off x="838200" y="1377833"/>
            <a:ext cx="9037320" cy="540000"/>
          </a:xfrm>
        </p:spPr>
        <p:txBody>
          <a:bodyPr lIns="36000" tIns="0" rIns="0" bIns="0">
            <a:normAutofit/>
          </a:bodyPr>
          <a:lstStyle>
            <a:lvl1pPr marL="0" indent="0">
              <a:buNone/>
              <a:defRPr sz="18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11" name="Picture Placeholder 10">
            <a:extLst>
              <a:ext uri="{FF2B5EF4-FFF2-40B4-BE49-F238E27FC236}">
                <a16:creationId xmlns:a16="http://schemas.microsoft.com/office/drawing/2014/main" id="{3B535E35-8075-4558-BA3A-C9DFB4FCA5B8}"/>
              </a:ext>
            </a:extLst>
          </p:cNvPr>
          <p:cNvSpPr>
            <a:spLocks noGrp="1"/>
          </p:cNvSpPr>
          <p:nvPr>
            <p:ph type="pic" sz="quarter" idx="26"/>
          </p:nvPr>
        </p:nvSpPr>
        <p:spPr>
          <a:xfrm>
            <a:off x="1061177" y="2461528"/>
            <a:ext cx="4555067" cy="2590800"/>
          </a:xfrm>
        </p:spPr>
        <p:txBody>
          <a:bodyPr anchor="ctr" anchorCtr="0">
            <a:normAutofit/>
          </a:bodyPr>
          <a:lstStyle>
            <a:lvl1pPr marL="0" indent="0" algn="ctr">
              <a:buNone/>
              <a:defRPr sz="1800"/>
            </a:lvl1pPr>
          </a:lstStyle>
          <a:p>
            <a:r>
              <a:rPr lang="en-US"/>
              <a:t>Click icon to add picture</a:t>
            </a:r>
            <a:endParaRPr lang="ru-RU" dirty="0"/>
          </a:p>
        </p:txBody>
      </p:sp>
      <p:sp>
        <p:nvSpPr>
          <p:cNvPr id="25" name="Text Placeholder 2">
            <a:extLst>
              <a:ext uri="{FF2B5EF4-FFF2-40B4-BE49-F238E27FC236}">
                <a16:creationId xmlns:a16="http://schemas.microsoft.com/office/drawing/2014/main" id="{9E1A0053-EF84-446F-850C-6AC8FF9CCEDF}"/>
              </a:ext>
            </a:extLst>
          </p:cNvPr>
          <p:cNvSpPr>
            <a:spLocks noGrp="1"/>
          </p:cNvSpPr>
          <p:nvPr>
            <p:ph type="body" idx="27" hasCustomPrompt="1"/>
          </p:nvPr>
        </p:nvSpPr>
        <p:spPr>
          <a:xfrm>
            <a:off x="9098279" y="3718884"/>
            <a:ext cx="2089545" cy="334918"/>
          </a:xfrm>
        </p:spPr>
        <p:txBody>
          <a:bodyPr lIns="36000" tIns="0" rIns="0" bIns="0" anchor="b">
            <a:normAutofit/>
          </a:bodyPr>
          <a:lstStyle>
            <a:lvl1pPr marL="0" indent="0">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text</a:t>
            </a:r>
          </a:p>
        </p:txBody>
      </p:sp>
      <p:sp>
        <p:nvSpPr>
          <p:cNvPr id="32" name="Text Placeholder 11">
            <a:extLst>
              <a:ext uri="{FF2B5EF4-FFF2-40B4-BE49-F238E27FC236}">
                <a16:creationId xmlns:a16="http://schemas.microsoft.com/office/drawing/2014/main" id="{1534A936-14F3-4AEF-8CAD-03D91D568FE0}"/>
              </a:ext>
            </a:extLst>
          </p:cNvPr>
          <p:cNvSpPr>
            <a:spLocks noGrp="1"/>
          </p:cNvSpPr>
          <p:nvPr>
            <p:ph type="body" sz="quarter" idx="28"/>
          </p:nvPr>
        </p:nvSpPr>
        <p:spPr>
          <a:xfrm>
            <a:off x="9098280" y="4086418"/>
            <a:ext cx="1783080" cy="1271016"/>
          </a:xfrm>
        </p:spPr>
        <p:txBody>
          <a:bodyPr lIns="36000" tIns="0" rIns="0" bIns="0">
            <a:normAutofit/>
          </a:bodyPr>
          <a:lstStyle>
            <a:lvl1pPr marL="0" indent="0">
              <a:buNone/>
              <a:defRPr sz="1400"/>
            </a:lvl1pPr>
            <a:lvl2pPr marL="457200" indent="0">
              <a:buNone/>
              <a:defRPr sz="1400"/>
            </a:lvl2pPr>
          </a:lstStyle>
          <a:p>
            <a:pPr lvl="0"/>
            <a:r>
              <a:rPr lang="en-US"/>
              <a:t>Edit Master text styles</a:t>
            </a:r>
          </a:p>
          <a:p>
            <a:pPr lvl="1"/>
            <a:r>
              <a:rPr lang="en-US"/>
              <a:t>Second level</a:t>
            </a:r>
          </a:p>
        </p:txBody>
      </p:sp>
      <p:sp>
        <p:nvSpPr>
          <p:cNvPr id="35" name="Picture Placeholder 15">
            <a:extLst>
              <a:ext uri="{FF2B5EF4-FFF2-40B4-BE49-F238E27FC236}">
                <a16:creationId xmlns:a16="http://schemas.microsoft.com/office/drawing/2014/main" id="{A88BEF2F-BB04-4330-BC4B-2912B69653B6}"/>
              </a:ext>
            </a:extLst>
          </p:cNvPr>
          <p:cNvSpPr>
            <a:spLocks noGrp="1"/>
          </p:cNvSpPr>
          <p:nvPr>
            <p:ph type="pic" sz="quarter" idx="29"/>
          </p:nvPr>
        </p:nvSpPr>
        <p:spPr>
          <a:xfrm>
            <a:off x="9098279" y="3069135"/>
            <a:ext cx="612648" cy="557784"/>
          </a:xfrm>
        </p:spPr>
        <p:txBody>
          <a:bodyPr anchor="ctr" anchorCtr="0">
            <a:noAutofit/>
          </a:bodyPr>
          <a:lstStyle>
            <a:lvl1pPr marL="0" indent="0" algn="ctr">
              <a:buNone/>
              <a:defRPr sz="900"/>
            </a:lvl1pPr>
          </a:lstStyle>
          <a:p>
            <a:r>
              <a:rPr lang="en-US"/>
              <a:t>Click icon to add picture</a:t>
            </a:r>
            <a:endParaRPr lang="ru-RU" dirty="0"/>
          </a:p>
        </p:txBody>
      </p:sp>
      <p:sp>
        <p:nvSpPr>
          <p:cNvPr id="16" name="Picture Placeholder 11">
            <a:extLst>
              <a:ext uri="{FF2B5EF4-FFF2-40B4-BE49-F238E27FC236}">
                <a16:creationId xmlns:a16="http://schemas.microsoft.com/office/drawing/2014/main" id="{48D7F0F9-4118-4257-9D45-A5772C2110D7}"/>
              </a:ext>
            </a:extLst>
          </p:cNvPr>
          <p:cNvSpPr>
            <a:spLocks noGrp="1"/>
          </p:cNvSpPr>
          <p:nvPr>
            <p:ph type="pic" sz="quarter" idx="25"/>
          </p:nvPr>
        </p:nvSpPr>
        <p:spPr>
          <a:xfrm>
            <a:off x="10529940" y="742867"/>
            <a:ext cx="786384" cy="521208"/>
          </a:xfrm>
          <a:ln w="6350">
            <a:solidFill>
              <a:schemeClr val="accent5">
                <a:alpha val="50000"/>
              </a:schemeClr>
            </a:solidFill>
          </a:ln>
        </p:spPr>
        <p:txBody>
          <a:bodyPr anchor="ctr" anchorCtr="0">
            <a:noAutofit/>
          </a:bodyPr>
          <a:lstStyle>
            <a:lvl1pPr marL="0" indent="0" algn="ctr">
              <a:buNone/>
              <a:defRPr sz="1000"/>
            </a:lvl1pPr>
          </a:lstStyle>
          <a:p>
            <a:r>
              <a:rPr lang="en-US"/>
              <a:t>Click icon to add picture</a:t>
            </a:r>
            <a:endParaRPr lang="ru-RU" dirty="0"/>
          </a:p>
        </p:txBody>
      </p:sp>
    </p:spTree>
    <p:extLst>
      <p:ext uri="{BB962C8B-B14F-4D97-AF65-F5344CB8AC3E}">
        <p14:creationId xmlns:p14="http://schemas.microsoft.com/office/powerpoint/2010/main" val="526567414"/>
      </p:ext>
    </p:extLst>
  </p:cSld>
  <p:clrMapOvr>
    <a:masterClrMapping/>
  </p:clrMapOvr>
  <p:extLst mod="1">
    <p:ext uri="{DCECCB84-F9BA-43D5-87BE-67443E8EF086}">
      <p15:sldGuideLst xmlns:p15="http://schemas.microsoft.com/office/powerpoint/2012/main">
        <p15:guide id="4" orient="horz" pos="216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op 3">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AB7BBC9A-B18B-4F56-8515-321CD01B2666}"/>
              </a:ext>
            </a:extLst>
          </p:cNvPr>
          <p:cNvSpPr/>
          <p:nvPr userDrawn="1"/>
        </p:nvSpPr>
        <p:spPr>
          <a:xfrm>
            <a:off x="7975232" y="2875541"/>
            <a:ext cx="3758184" cy="3547872"/>
          </a:xfrm>
          <a:prstGeom prst="rect">
            <a:avLst/>
          </a:prstGeom>
          <a:solidFill>
            <a:schemeClr val="accent6">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2" name="Title 1">
            <a:extLst>
              <a:ext uri="{FF2B5EF4-FFF2-40B4-BE49-F238E27FC236}">
                <a16:creationId xmlns:a16="http://schemas.microsoft.com/office/drawing/2014/main" id="{17131326-08A9-441D-B1A8-66271415853E}"/>
              </a:ext>
            </a:extLst>
          </p:cNvPr>
          <p:cNvSpPr>
            <a:spLocks noGrp="1"/>
          </p:cNvSpPr>
          <p:nvPr>
            <p:ph type="title"/>
          </p:nvPr>
        </p:nvSpPr>
        <p:spPr>
          <a:xfrm>
            <a:off x="836614" y="740998"/>
            <a:ext cx="9535686" cy="568800"/>
          </a:xfrm>
        </p:spPr>
        <p:txBody>
          <a:bodyPr lIns="36000" tIns="0" rIns="0" bIns="0"/>
          <a:lstStyle/>
          <a:p>
            <a:r>
              <a:rPr lang="en-US"/>
              <a:t>Click to edit Master title style</a:t>
            </a:r>
            <a:endParaRPr lang="ru-RU" dirty="0"/>
          </a:p>
        </p:txBody>
      </p:sp>
      <p:sp>
        <p:nvSpPr>
          <p:cNvPr id="3" name="Date Placeholder 2">
            <a:extLst>
              <a:ext uri="{FF2B5EF4-FFF2-40B4-BE49-F238E27FC236}">
                <a16:creationId xmlns:a16="http://schemas.microsoft.com/office/drawing/2014/main" id="{D99C403B-F50A-4124-BE88-55C843FAE49E}"/>
              </a:ext>
            </a:extLst>
          </p:cNvPr>
          <p:cNvSpPr>
            <a:spLocks noGrp="1"/>
          </p:cNvSpPr>
          <p:nvPr>
            <p:ph type="dt" sz="half" idx="10"/>
          </p:nvPr>
        </p:nvSpPr>
        <p:spPr/>
        <p:txBody>
          <a:bodyPr/>
          <a:lstStyle/>
          <a:p>
            <a:fld id="{011F8E8F-7A79-47A4-A23F-F3FD3E2A15F3}" type="datetime1">
              <a:rPr lang="en-US" smtClean="0"/>
              <a:t>5/1/19</a:t>
            </a:fld>
            <a:endParaRPr lang="ru-RU" dirty="0"/>
          </a:p>
        </p:txBody>
      </p:sp>
      <p:sp>
        <p:nvSpPr>
          <p:cNvPr id="4" name="Footer Placeholder 3">
            <a:extLst>
              <a:ext uri="{FF2B5EF4-FFF2-40B4-BE49-F238E27FC236}">
                <a16:creationId xmlns:a16="http://schemas.microsoft.com/office/drawing/2014/main" id="{F2A151E7-E2A1-4EA3-8293-FA9D289DF2F0}"/>
              </a:ext>
            </a:extLst>
          </p:cNvPr>
          <p:cNvSpPr>
            <a:spLocks noGrp="1"/>
          </p:cNvSpPr>
          <p:nvPr>
            <p:ph type="ftr" sz="quarter" idx="11"/>
          </p:nvPr>
        </p:nvSpPr>
        <p:spPr/>
        <p:txBody>
          <a:bodyPr/>
          <a:lstStyle/>
          <a:p>
            <a:r>
              <a:rPr lang="en-US" dirty="0"/>
              <a:t>ADD A FOOTER</a:t>
            </a:r>
            <a:endParaRPr lang="ru-RU" dirty="0"/>
          </a:p>
        </p:txBody>
      </p:sp>
      <p:sp>
        <p:nvSpPr>
          <p:cNvPr id="5" name="Slide Number Placeholder 4">
            <a:extLst>
              <a:ext uri="{FF2B5EF4-FFF2-40B4-BE49-F238E27FC236}">
                <a16:creationId xmlns:a16="http://schemas.microsoft.com/office/drawing/2014/main" id="{BBB57EB4-66F5-49E8-A8EF-39029E94BBFF}"/>
              </a:ext>
            </a:extLst>
          </p:cNvPr>
          <p:cNvSpPr>
            <a:spLocks noGrp="1"/>
          </p:cNvSpPr>
          <p:nvPr>
            <p:ph type="sldNum" sz="quarter" idx="12"/>
          </p:nvPr>
        </p:nvSpPr>
        <p:spPr/>
        <p:txBody>
          <a:bodyPr/>
          <a:lstStyle/>
          <a:p>
            <a:fld id="{3CE5352E-9B9F-4EDC-8769-7FA3D3F814C7}" type="slidenum">
              <a:rPr lang="ru-RU" smtClean="0"/>
              <a:pPr/>
              <a:t>‹#›</a:t>
            </a:fld>
            <a:endParaRPr lang="ru-RU" dirty="0"/>
          </a:p>
        </p:txBody>
      </p:sp>
      <p:sp>
        <p:nvSpPr>
          <p:cNvPr id="9" name="Text Placeholder 2">
            <a:extLst>
              <a:ext uri="{FF2B5EF4-FFF2-40B4-BE49-F238E27FC236}">
                <a16:creationId xmlns:a16="http://schemas.microsoft.com/office/drawing/2014/main" id="{1C91FD06-686C-4DAB-8F12-FBDE6BBF3144}"/>
              </a:ext>
            </a:extLst>
          </p:cNvPr>
          <p:cNvSpPr>
            <a:spLocks noGrp="1"/>
          </p:cNvSpPr>
          <p:nvPr>
            <p:ph type="body" idx="24"/>
          </p:nvPr>
        </p:nvSpPr>
        <p:spPr>
          <a:xfrm>
            <a:off x="836614" y="1377833"/>
            <a:ext cx="9535686" cy="540000"/>
          </a:xfrm>
        </p:spPr>
        <p:txBody>
          <a:bodyPr lIns="36000" tIns="0" rIns="0" bIns="0">
            <a:normAutofit/>
          </a:bodyPr>
          <a:lstStyle>
            <a:lvl1pPr marL="0" indent="0" algn="l">
              <a:buNone/>
              <a:defRPr sz="18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16" name="Rectangle 15">
            <a:extLst>
              <a:ext uri="{FF2B5EF4-FFF2-40B4-BE49-F238E27FC236}">
                <a16:creationId xmlns:a16="http://schemas.microsoft.com/office/drawing/2014/main" id="{7684F357-0C41-471E-A413-4D42ADE55B12}"/>
              </a:ext>
            </a:extLst>
          </p:cNvPr>
          <p:cNvSpPr/>
          <p:nvPr userDrawn="1"/>
        </p:nvSpPr>
        <p:spPr>
          <a:xfrm>
            <a:off x="458724" y="2852928"/>
            <a:ext cx="3758184" cy="3547872"/>
          </a:xfrm>
          <a:prstGeom prst="rect">
            <a:avLst/>
          </a:prstGeom>
          <a:solidFill>
            <a:schemeClr val="accent6">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18" name="Rectangle 17">
            <a:extLst>
              <a:ext uri="{FF2B5EF4-FFF2-40B4-BE49-F238E27FC236}">
                <a16:creationId xmlns:a16="http://schemas.microsoft.com/office/drawing/2014/main" id="{33076231-2A54-4E4C-AED3-197E208C14BB}"/>
              </a:ext>
            </a:extLst>
          </p:cNvPr>
          <p:cNvSpPr/>
          <p:nvPr userDrawn="1"/>
        </p:nvSpPr>
        <p:spPr>
          <a:xfrm>
            <a:off x="4216908" y="2395728"/>
            <a:ext cx="3758184" cy="4462271"/>
          </a:xfrm>
          <a:prstGeom prst="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19" name="Text Placeholder 7">
            <a:extLst>
              <a:ext uri="{FF2B5EF4-FFF2-40B4-BE49-F238E27FC236}">
                <a16:creationId xmlns:a16="http://schemas.microsoft.com/office/drawing/2014/main" id="{63C66F5D-DEC7-40DB-ACC1-70F67F4C9F4B}"/>
              </a:ext>
            </a:extLst>
          </p:cNvPr>
          <p:cNvSpPr>
            <a:spLocks noGrp="1"/>
          </p:cNvSpPr>
          <p:nvPr>
            <p:ph type="body" sz="quarter" idx="25" hasCustomPrompt="1"/>
          </p:nvPr>
        </p:nvSpPr>
        <p:spPr>
          <a:xfrm>
            <a:off x="838086" y="3012360"/>
            <a:ext cx="1266825" cy="781561"/>
          </a:xfrm>
        </p:spPr>
        <p:txBody>
          <a:bodyPr lIns="0" tIns="0" rIns="0" bIns="0">
            <a:noAutofit/>
          </a:bodyPr>
          <a:lstStyle>
            <a:lvl1pPr marL="0" indent="0" algn="l">
              <a:buNone/>
              <a:defRPr sz="6000" b="1">
                <a:gradFill flip="none" rotWithShape="1">
                  <a:gsLst>
                    <a:gs pos="100000">
                      <a:srgbClr val="6D3B4F"/>
                    </a:gs>
                    <a:gs pos="0">
                      <a:schemeClr val="bg2"/>
                    </a:gs>
                  </a:gsLst>
                  <a:lin ang="10800000" scaled="1"/>
                  <a:tileRect/>
                </a:gradFill>
                <a:latin typeface="+mj-lt"/>
                <a:ea typeface="Tahoma" panose="020B0604030504040204" pitchFamily="34" charset="0"/>
                <a:cs typeface="Tahoma" panose="020B0604030504040204" pitchFamily="34" charset="0"/>
              </a:defRPr>
            </a:lvl1pPr>
          </a:lstStyle>
          <a:p>
            <a:pPr lvl="0"/>
            <a:r>
              <a:rPr lang="en-US" dirty="0"/>
              <a:t>1</a:t>
            </a:r>
            <a:endParaRPr lang="ru-RU" dirty="0"/>
          </a:p>
        </p:txBody>
      </p:sp>
      <p:sp>
        <p:nvSpPr>
          <p:cNvPr id="20" name="Text Placeholder 2">
            <a:extLst>
              <a:ext uri="{FF2B5EF4-FFF2-40B4-BE49-F238E27FC236}">
                <a16:creationId xmlns:a16="http://schemas.microsoft.com/office/drawing/2014/main" id="{61FE0B9B-7D73-4311-B749-C3FA874AF7CC}"/>
              </a:ext>
            </a:extLst>
          </p:cNvPr>
          <p:cNvSpPr>
            <a:spLocks noGrp="1"/>
          </p:cNvSpPr>
          <p:nvPr>
            <p:ph type="body" idx="1"/>
          </p:nvPr>
        </p:nvSpPr>
        <p:spPr>
          <a:xfrm>
            <a:off x="836613" y="4048567"/>
            <a:ext cx="2992278" cy="334918"/>
          </a:xfrm>
        </p:spPr>
        <p:txBody>
          <a:bodyPr lIns="36000" tIns="0" rIns="0" bIns="0" anchor="b">
            <a:normAutofit/>
          </a:bodyPr>
          <a:lstStyle>
            <a:lvl1pPr marL="0" indent="0">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1" name="Text Placeholder 11">
            <a:extLst>
              <a:ext uri="{FF2B5EF4-FFF2-40B4-BE49-F238E27FC236}">
                <a16:creationId xmlns:a16="http://schemas.microsoft.com/office/drawing/2014/main" id="{4A6CBB7D-3142-4CED-98BE-68B4F7C14E52}"/>
              </a:ext>
            </a:extLst>
          </p:cNvPr>
          <p:cNvSpPr>
            <a:spLocks noGrp="1"/>
          </p:cNvSpPr>
          <p:nvPr>
            <p:ph type="body" sz="quarter" idx="13"/>
          </p:nvPr>
        </p:nvSpPr>
        <p:spPr>
          <a:xfrm>
            <a:off x="836613" y="4433657"/>
            <a:ext cx="2992278" cy="1358113"/>
          </a:xfrm>
        </p:spPr>
        <p:txBody>
          <a:bodyPr lIns="36000" tIns="0" rIns="0" bIns="0">
            <a:normAutofit/>
          </a:bodyPr>
          <a:lstStyle>
            <a:lvl1pPr marL="0" indent="0">
              <a:buNone/>
              <a:defRPr sz="1400"/>
            </a:lvl1pPr>
            <a:lvl2pPr marL="457200" indent="0">
              <a:buNone/>
              <a:defRPr sz="1400"/>
            </a:lvl2pPr>
          </a:lstStyle>
          <a:p>
            <a:pPr lvl="0"/>
            <a:r>
              <a:rPr lang="en-US"/>
              <a:t>Edit Master text styles</a:t>
            </a:r>
          </a:p>
          <a:p>
            <a:pPr lvl="1"/>
            <a:r>
              <a:rPr lang="en-US"/>
              <a:t>Second level</a:t>
            </a:r>
          </a:p>
        </p:txBody>
      </p:sp>
      <p:sp>
        <p:nvSpPr>
          <p:cNvPr id="22" name="Text Placeholder 7">
            <a:extLst>
              <a:ext uri="{FF2B5EF4-FFF2-40B4-BE49-F238E27FC236}">
                <a16:creationId xmlns:a16="http://schemas.microsoft.com/office/drawing/2014/main" id="{78844A59-978B-47C0-B59A-F529FA41BF10}"/>
              </a:ext>
            </a:extLst>
          </p:cNvPr>
          <p:cNvSpPr>
            <a:spLocks noGrp="1"/>
          </p:cNvSpPr>
          <p:nvPr>
            <p:ph type="body" sz="quarter" idx="26" hasCustomPrompt="1"/>
          </p:nvPr>
        </p:nvSpPr>
        <p:spPr>
          <a:xfrm>
            <a:off x="8358230" y="3012360"/>
            <a:ext cx="1266825" cy="781561"/>
          </a:xfrm>
        </p:spPr>
        <p:txBody>
          <a:bodyPr lIns="0" tIns="0" rIns="0" bIns="0">
            <a:noAutofit/>
          </a:bodyPr>
          <a:lstStyle>
            <a:lvl1pPr marL="0" indent="0" algn="l">
              <a:buNone/>
              <a:defRPr sz="6000" b="1">
                <a:gradFill flip="none" rotWithShape="1">
                  <a:gsLst>
                    <a:gs pos="100000">
                      <a:srgbClr val="6D3B4F"/>
                    </a:gs>
                    <a:gs pos="0">
                      <a:schemeClr val="bg2"/>
                    </a:gs>
                  </a:gsLst>
                  <a:lin ang="10800000" scaled="1"/>
                  <a:tileRect/>
                </a:gradFill>
                <a:latin typeface="+mj-lt"/>
                <a:ea typeface="Tahoma" panose="020B0604030504040204" pitchFamily="34" charset="0"/>
                <a:cs typeface="Tahoma" panose="020B0604030504040204" pitchFamily="34" charset="0"/>
              </a:defRPr>
            </a:lvl1pPr>
          </a:lstStyle>
          <a:p>
            <a:pPr lvl="0"/>
            <a:r>
              <a:rPr lang="ru-RU" dirty="0"/>
              <a:t>3</a:t>
            </a:r>
          </a:p>
        </p:txBody>
      </p:sp>
      <p:sp>
        <p:nvSpPr>
          <p:cNvPr id="23" name="Text Placeholder 2">
            <a:extLst>
              <a:ext uri="{FF2B5EF4-FFF2-40B4-BE49-F238E27FC236}">
                <a16:creationId xmlns:a16="http://schemas.microsoft.com/office/drawing/2014/main" id="{D09F31D3-FC19-4A61-A915-5F11C6F7EBD8}"/>
              </a:ext>
            </a:extLst>
          </p:cNvPr>
          <p:cNvSpPr>
            <a:spLocks noGrp="1"/>
          </p:cNvSpPr>
          <p:nvPr>
            <p:ph type="body" idx="27"/>
          </p:nvPr>
        </p:nvSpPr>
        <p:spPr>
          <a:xfrm>
            <a:off x="8356757" y="4048567"/>
            <a:ext cx="2992278" cy="334918"/>
          </a:xfrm>
        </p:spPr>
        <p:txBody>
          <a:bodyPr lIns="36000" tIns="0" rIns="0" bIns="0" anchor="b">
            <a:normAutofit/>
          </a:bodyPr>
          <a:lstStyle>
            <a:lvl1pPr marL="0" indent="0">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4" name="Text Placeholder 11">
            <a:extLst>
              <a:ext uri="{FF2B5EF4-FFF2-40B4-BE49-F238E27FC236}">
                <a16:creationId xmlns:a16="http://schemas.microsoft.com/office/drawing/2014/main" id="{6AA97C78-ABC3-4559-8EFA-1F24C3A6E3FE}"/>
              </a:ext>
            </a:extLst>
          </p:cNvPr>
          <p:cNvSpPr>
            <a:spLocks noGrp="1"/>
          </p:cNvSpPr>
          <p:nvPr>
            <p:ph type="body" sz="quarter" idx="28"/>
          </p:nvPr>
        </p:nvSpPr>
        <p:spPr>
          <a:xfrm>
            <a:off x="8356757" y="4433657"/>
            <a:ext cx="2992278" cy="1358113"/>
          </a:xfrm>
        </p:spPr>
        <p:txBody>
          <a:bodyPr lIns="36000" tIns="0" rIns="0" bIns="0">
            <a:normAutofit/>
          </a:bodyPr>
          <a:lstStyle>
            <a:lvl1pPr marL="0" indent="0">
              <a:buNone/>
              <a:defRPr sz="1400"/>
            </a:lvl1pPr>
            <a:lvl2pPr marL="457200" indent="0">
              <a:buNone/>
              <a:defRPr sz="1400"/>
            </a:lvl2pPr>
          </a:lstStyle>
          <a:p>
            <a:pPr lvl="0"/>
            <a:r>
              <a:rPr lang="en-US"/>
              <a:t>Edit Master text styles</a:t>
            </a:r>
          </a:p>
          <a:p>
            <a:pPr lvl="1"/>
            <a:r>
              <a:rPr lang="en-US"/>
              <a:t>Second level</a:t>
            </a:r>
          </a:p>
        </p:txBody>
      </p:sp>
      <p:sp>
        <p:nvSpPr>
          <p:cNvPr id="25" name="Text Placeholder 7">
            <a:extLst>
              <a:ext uri="{FF2B5EF4-FFF2-40B4-BE49-F238E27FC236}">
                <a16:creationId xmlns:a16="http://schemas.microsoft.com/office/drawing/2014/main" id="{92A70C67-E4B2-45C8-BD5F-DF3679B00C82}"/>
              </a:ext>
            </a:extLst>
          </p:cNvPr>
          <p:cNvSpPr>
            <a:spLocks noGrp="1"/>
          </p:cNvSpPr>
          <p:nvPr>
            <p:ph type="body" sz="quarter" idx="29" hasCustomPrompt="1"/>
          </p:nvPr>
        </p:nvSpPr>
        <p:spPr>
          <a:xfrm>
            <a:off x="4596270" y="3012360"/>
            <a:ext cx="1266825" cy="781561"/>
          </a:xfrm>
        </p:spPr>
        <p:txBody>
          <a:bodyPr lIns="0" tIns="0" rIns="0" bIns="0">
            <a:noAutofit/>
          </a:bodyPr>
          <a:lstStyle>
            <a:lvl1pPr marL="0" indent="0" algn="l">
              <a:buNone/>
              <a:defRPr sz="6000" b="1">
                <a:gradFill flip="none" rotWithShape="1">
                  <a:gsLst>
                    <a:gs pos="100000">
                      <a:srgbClr val="6D3B4F"/>
                    </a:gs>
                    <a:gs pos="0">
                      <a:schemeClr val="bg2"/>
                    </a:gs>
                  </a:gsLst>
                  <a:lin ang="10800000" scaled="1"/>
                  <a:tileRect/>
                </a:gradFill>
                <a:latin typeface="+mj-lt"/>
                <a:ea typeface="Tahoma" panose="020B0604030504040204" pitchFamily="34" charset="0"/>
                <a:cs typeface="Tahoma" panose="020B0604030504040204" pitchFamily="34" charset="0"/>
              </a:defRPr>
            </a:lvl1pPr>
          </a:lstStyle>
          <a:p>
            <a:pPr lvl="0"/>
            <a:r>
              <a:rPr lang="ru-RU" dirty="0"/>
              <a:t>2</a:t>
            </a:r>
          </a:p>
        </p:txBody>
      </p:sp>
      <p:sp>
        <p:nvSpPr>
          <p:cNvPr id="26" name="Text Placeholder 2">
            <a:extLst>
              <a:ext uri="{FF2B5EF4-FFF2-40B4-BE49-F238E27FC236}">
                <a16:creationId xmlns:a16="http://schemas.microsoft.com/office/drawing/2014/main" id="{9CA39242-8640-435B-8C03-0CB0BC8E88E6}"/>
              </a:ext>
            </a:extLst>
          </p:cNvPr>
          <p:cNvSpPr>
            <a:spLocks noGrp="1"/>
          </p:cNvSpPr>
          <p:nvPr>
            <p:ph type="body" idx="30"/>
          </p:nvPr>
        </p:nvSpPr>
        <p:spPr>
          <a:xfrm>
            <a:off x="4594797" y="4048567"/>
            <a:ext cx="2992278" cy="334918"/>
          </a:xfrm>
        </p:spPr>
        <p:txBody>
          <a:bodyPr lIns="36000" tIns="0" rIns="0" bIns="0" anchor="b">
            <a:normAutofit/>
          </a:bodyPr>
          <a:lstStyle>
            <a:lvl1pPr marL="0" indent="0">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7" name="Text Placeholder 11">
            <a:extLst>
              <a:ext uri="{FF2B5EF4-FFF2-40B4-BE49-F238E27FC236}">
                <a16:creationId xmlns:a16="http://schemas.microsoft.com/office/drawing/2014/main" id="{62E97E9F-0DAA-48F4-90F4-640195EAD7DA}"/>
              </a:ext>
            </a:extLst>
          </p:cNvPr>
          <p:cNvSpPr>
            <a:spLocks noGrp="1"/>
          </p:cNvSpPr>
          <p:nvPr>
            <p:ph type="body" sz="quarter" idx="31"/>
          </p:nvPr>
        </p:nvSpPr>
        <p:spPr>
          <a:xfrm>
            <a:off x="4594797" y="4433657"/>
            <a:ext cx="2992278" cy="1358113"/>
          </a:xfrm>
        </p:spPr>
        <p:txBody>
          <a:bodyPr lIns="36000" tIns="0" rIns="0" bIns="0">
            <a:normAutofit/>
          </a:bodyPr>
          <a:lstStyle>
            <a:lvl1pPr marL="0" indent="0">
              <a:buNone/>
              <a:defRPr sz="1400"/>
            </a:lvl1pPr>
            <a:lvl2pPr marL="457200" indent="0">
              <a:buNone/>
              <a:defRPr sz="1400"/>
            </a:lvl2pPr>
          </a:lstStyle>
          <a:p>
            <a:pPr lvl="0"/>
            <a:r>
              <a:rPr lang="en-US"/>
              <a:t>Edit Master text styles</a:t>
            </a:r>
          </a:p>
          <a:p>
            <a:pPr lvl="1"/>
            <a:r>
              <a:rPr lang="en-US"/>
              <a:t>Second level</a:t>
            </a:r>
          </a:p>
        </p:txBody>
      </p:sp>
      <p:sp>
        <p:nvSpPr>
          <p:cNvPr id="28" name="Picture Placeholder 11">
            <a:extLst>
              <a:ext uri="{FF2B5EF4-FFF2-40B4-BE49-F238E27FC236}">
                <a16:creationId xmlns:a16="http://schemas.microsoft.com/office/drawing/2014/main" id="{48D7F0F9-4118-4257-9D45-A5772C2110D7}"/>
              </a:ext>
            </a:extLst>
          </p:cNvPr>
          <p:cNvSpPr>
            <a:spLocks noGrp="1"/>
          </p:cNvSpPr>
          <p:nvPr>
            <p:ph type="pic" sz="quarter" idx="32"/>
          </p:nvPr>
        </p:nvSpPr>
        <p:spPr>
          <a:xfrm>
            <a:off x="10529940" y="742867"/>
            <a:ext cx="786384" cy="521208"/>
          </a:xfrm>
          <a:ln w="6350">
            <a:solidFill>
              <a:schemeClr val="accent5">
                <a:alpha val="50000"/>
              </a:schemeClr>
            </a:solidFill>
          </a:ln>
        </p:spPr>
        <p:txBody>
          <a:bodyPr anchor="ctr" anchorCtr="0">
            <a:noAutofit/>
          </a:bodyPr>
          <a:lstStyle>
            <a:lvl1pPr marL="0" indent="0" algn="ctr">
              <a:buNone/>
              <a:defRPr sz="1000"/>
            </a:lvl1pPr>
          </a:lstStyle>
          <a:p>
            <a:r>
              <a:rPr lang="en-US"/>
              <a:t>Click icon to add picture</a:t>
            </a:r>
            <a:endParaRPr lang="ru-RU" dirty="0"/>
          </a:p>
        </p:txBody>
      </p:sp>
    </p:spTree>
    <p:extLst>
      <p:ext uri="{BB962C8B-B14F-4D97-AF65-F5344CB8AC3E}">
        <p14:creationId xmlns:p14="http://schemas.microsoft.com/office/powerpoint/2010/main" val="1144129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131326-08A9-441D-B1A8-66271415853E}"/>
              </a:ext>
            </a:extLst>
          </p:cNvPr>
          <p:cNvSpPr>
            <a:spLocks noGrp="1"/>
          </p:cNvSpPr>
          <p:nvPr>
            <p:ph type="title"/>
          </p:nvPr>
        </p:nvSpPr>
        <p:spPr>
          <a:xfrm>
            <a:off x="836614" y="740998"/>
            <a:ext cx="9535686" cy="568800"/>
          </a:xfrm>
        </p:spPr>
        <p:txBody>
          <a:bodyPr lIns="36000" tIns="0" rIns="0" bIns="0"/>
          <a:lstStyle/>
          <a:p>
            <a:r>
              <a:rPr lang="en-US"/>
              <a:t>Click to edit Master title style</a:t>
            </a:r>
            <a:endParaRPr lang="ru-RU" dirty="0"/>
          </a:p>
        </p:txBody>
      </p:sp>
      <p:sp>
        <p:nvSpPr>
          <p:cNvPr id="3" name="Date Placeholder 2">
            <a:extLst>
              <a:ext uri="{FF2B5EF4-FFF2-40B4-BE49-F238E27FC236}">
                <a16:creationId xmlns:a16="http://schemas.microsoft.com/office/drawing/2014/main" id="{D99C403B-F50A-4124-BE88-55C843FAE49E}"/>
              </a:ext>
            </a:extLst>
          </p:cNvPr>
          <p:cNvSpPr>
            <a:spLocks noGrp="1"/>
          </p:cNvSpPr>
          <p:nvPr>
            <p:ph type="dt" sz="half" idx="10"/>
          </p:nvPr>
        </p:nvSpPr>
        <p:spPr/>
        <p:txBody>
          <a:bodyPr/>
          <a:lstStyle/>
          <a:p>
            <a:fld id="{7B50B3BF-9C89-4723-AE4C-8AC5E6572CE2}" type="datetime1">
              <a:rPr lang="en-US" smtClean="0"/>
              <a:t>5/1/19</a:t>
            </a:fld>
            <a:endParaRPr lang="ru-RU" dirty="0"/>
          </a:p>
        </p:txBody>
      </p:sp>
      <p:sp>
        <p:nvSpPr>
          <p:cNvPr id="4" name="Footer Placeholder 3">
            <a:extLst>
              <a:ext uri="{FF2B5EF4-FFF2-40B4-BE49-F238E27FC236}">
                <a16:creationId xmlns:a16="http://schemas.microsoft.com/office/drawing/2014/main" id="{F2A151E7-E2A1-4EA3-8293-FA9D289DF2F0}"/>
              </a:ext>
            </a:extLst>
          </p:cNvPr>
          <p:cNvSpPr>
            <a:spLocks noGrp="1"/>
          </p:cNvSpPr>
          <p:nvPr>
            <p:ph type="ftr" sz="quarter" idx="11"/>
          </p:nvPr>
        </p:nvSpPr>
        <p:spPr/>
        <p:txBody>
          <a:bodyPr/>
          <a:lstStyle/>
          <a:p>
            <a:r>
              <a:rPr lang="en-US" dirty="0"/>
              <a:t>ADD A FOOTER</a:t>
            </a:r>
            <a:endParaRPr lang="ru-RU" dirty="0"/>
          </a:p>
        </p:txBody>
      </p:sp>
      <p:sp>
        <p:nvSpPr>
          <p:cNvPr id="5" name="Slide Number Placeholder 4">
            <a:extLst>
              <a:ext uri="{FF2B5EF4-FFF2-40B4-BE49-F238E27FC236}">
                <a16:creationId xmlns:a16="http://schemas.microsoft.com/office/drawing/2014/main" id="{BBB57EB4-66F5-49E8-A8EF-39029E94BBFF}"/>
              </a:ext>
            </a:extLst>
          </p:cNvPr>
          <p:cNvSpPr>
            <a:spLocks noGrp="1"/>
          </p:cNvSpPr>
          <p:nvPr>
            <p:ph type="sldNum" sz="quarter" idx="12"/>
          </p:nvPr>
        </p:nvSpPr>
        <p:spPr/>
        <p:txBody>
          <a:bodyPr/>
          <a:lstStyle/>
          <a:p>
            <a:fld id="{3CE5352E-9B9F-4EDC-8769-7FA3D3F814C7}" type="slidenum">
              <a:rPr lang="ru-RU" smtClean="0"/>
              <a:pPr/>
              <a:t>‹#›</a:t>
            </a:fld>
            <a:endParaRPr lang="ru-RU" dirty="0"/>
          </a:p>
        </p:txBody>
      </p:sp>
      <p:sp>
        <p:nvSpPr>
          <p:cNvPr id="6" name="Rectangle 5">
            <a:extLst>
              <a:ext uri="{FF2B5EF4-FFF2-40B4-BE49-F238E27FC236}">
                <a16:creationId xmlns:a16="http://schemas.microsoft.com/office/drawing/2014/main" id="{933A2111-9E77-40EF-86DB-0DCF4279EE04}"/>
              </a:ext>
            </a:extLst>
          </p:cNvPr>
          <p:cNvSpPr/>
          <p:nvPr userDrawn="1"/>
        </p:nvSpPr>
        <p:spPr>
          <a:xfrm>
            <a:off x="442913" y="2238229"/>
            <a:ext cx="11749087" cy="1538525"/>
          </a:xfrm>
          <a:prstGeom prst="rect">
            <a:avLst/>
          </a:prstGeom>
          <a:gradFill>
            <a:gsLst>
              <a:gs pos="100000">
                <a:schemeClr val="accent1">
                  <a:lumMod val="75000"/>
                  <a:alpha val="20000"/>
                </a:schemeClr>
              </a:gs>
              <a:gs pos="0">
                <a:schemeClr val="bg2">
                  <a:alpha val="20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9" name="Text Placeholder 2">
            <a:extLst>
              <a:ext uri="{FF2B5EF4-FFF2-40B4-BE49-F238E27FC236}">
                <a16:creationId xmlns:a16="http://schemas.microsoft.com/office/drawing/2014/main" id="{1C91FD06-686C-4DAB-8F12-FBDE6BBF3144}"/>
              </a:ext>
            </a:extLst>
          </p:cNvPr>
          <p:cNvSpPr>
            <a:spLocks noGrp="1"/>
          </p:cNvSpPr>
          <p:nvPr>
            <p:ph type="body" idx="24"/>
          </p:nvPr>
        </p:nvSpPr>
        <p:spPr>
          <a:xfrm>
            <a:off x="836614" y="1377833"/>
            <a:ext cx="9535686" cy="540000"/>
          </a:xfrm>
        </p:spPr>
        <p:txBody>
          <a:bodyPr lIns="36000" tIns="0" rIns="0" bIns="0">
            <a:normAutofit/>
          </a:bodyPr>
          <a:lstStyle>
            <a:lvl1pPr marL="0" indent="0" algn="l">
              <a:buNone/>
              <a:defRPr sz="18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10" name="Text Placeholder 7">
            <a:extLst>
              <a:ext uri="{FF2B5EF4-FFF2-40B4-BE49-F238E27FC236}">
                <a16:creationId xmlns:a16="http://schemas.microsoft.com/office/drawing/2014/main" id="{BB9AC69A-F349-47A4-BC2D-27B0A7514469}"/>
              </a:ext>
            </a:extLst>
          </p:cNvPr>
          <p:cNvSpPr>
            <a:spLocks noGrp="1"/>
          </p:cNvSpPr>
          <p:nvPr>
            <p:ph type="body" sz="quarter" idx="25" hasCustomPrompt="1"/>
          </p:nvPr>
        </p:nvSpPr>
        <p:spPr>
          <a:xfrm>
            <a:off x="874713" y="2623018"/>
            <a:ext cx="2992278" cy="781561"/>
          </a:xfrm>
        </p:spPr>
        <p:txBody>
          <a:bodyPr lIns="0" tIns="0" rIns="0" bIns="0">
            <a:noAutofit/>
          </a:bodyPr>
          <a:lstStyle>
            <a:lvl1pPr marL="0" indent="0" algn="l">
              <a:buNone/>
              <a:defRPr sz="6000" b="1">
                <a:gradFill flip="none" rotWithShape="1">
                  <a:gsLst>
                    <a:gs pos="100000">
                      <a:srgbClr val="6D3B4F"/>
                    </a:gs>
                    <a:gs pos="0">
                      <a:schemeClr val="bg2"/>
                    </a:gs>
                  </a:gsLst>
                  <a:lin ang="10800000" scaled="1"/>
                  <a:tileRect/>
                </a:gradFill>
                <a:latin typeface="+mj-lt"/>
                <a:ea typeface="Tahoma" panose="020B0604030504040204" pitchFamily="34" charset="0"/>
                <a:cs typeface="Tahoma" panose="020B0604030504040204" pitchFamily="34" charset="0"/>
              </a:defRPr>
            </a:lvl1pPr>
          </a:lstStyle>
          <a:p>
            <a:pPr lvl="0"/>
            <a:r>
              <a:rPr lang="en-US" dirty="0"/>
              <a:t>1</a:t>
            </a:r>
            <a:endParaRPr lang="ru-RU" dirty="0"/>
          </a:p>
        </p:txBody>
      </p:sp>
      <p:sp>
        <p:nvSpPr>
          <p:cNvPr id="11" name="Text Placeholder 2">
            <a:extLst>
              <a:ext uri="{FF2B5EF4-FFF2-40B4-BE49-F238E27FC236}">
                <a16:creationId xmlns:a16="http://schemas.microsoft.com/office/drawing/2014/main" id="{CAC4E2DC-6DA0-4F8B-846F-A0B6430B2768}"/>
              </a:ext>
            </a:extLst>
          </p:cNvPr>
          <p:cNvSpPr>
            <a:spLocks noGrp="1"/>
          </p:cNvSpPr>
          <p:nvPr>
            <p:ph type="body" idx="1"/>
          </p:nvPr>
        </p:nvSpPr>
        <p:spPr>
          <a:xfrm>
            <a:off x="836613" y="4048567"/>
            <a:ext cx="2992278" cy="334918"/>
          </a:xfrm>
        </p:spPr>
        <p:txBody>
          <a:bodyPr lIns="36000" tIns="0" rIns="0" bIns="0" anchor="b">
            <a:normAutofit/>
          </a:bodyPr>
          <a:lstStyle>
            <a:lvl1pPr marL="0" indent="0">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11">
            <a:extLst>
              <a:ext uri="{FF2B5EF4-FFF2-40B4-BE49-F238E27FC236}">
                <a16:creationId xmlns:a16="http://schemas.microsoft.com/office/drawing/2014/main" id="{F87794B2-6DF5-42E5-A435-F8FADACBCF86}"/>
              </a:ext>
            </a:extLst>
          </p:cNvPr>
          <p:cNvSpPr>
            <a:spLocks noGrp="1"/>
          </p:cNvSpPr>
          <p:nvPr>
            <p:ph type="body" sz="quarter" idx="13"/>
          </p:nvPr>
        </p:nvSpPr>
        <p:spPr>
          <a:xfrm>
            <a:off x="836613" y="4433657"/>
            <a:ext cx="4893566" cy="1358113"/>
          </a:xfrm>
        </p:spPr>
        <p:txBody>
          <a:bodyPr lIns="36000" tIns="0" rIns="0" bIns="0">
            <a:normAutofit/>
          </a:bodyPr>
          <a:lstStyle>
            <a:lvl1pPr marL="0" indent="0">
              <a:buNone/>
              <a:defRPr sz="1400"/>
            </a:lvl1pPr>
            <a:lvl2pPr marL="457200" indent="0">
              <a:buNone/>
              <a:defRPr sz="1400"/>
            </a:lvl2pPr>
          </a:lstStyle>
          <a:p>
            <a:pPr lvl="0"/>
            <a:r>
              <a:rPr lang="en-US"/>
              <a:t>Edit Master text styles</a:t>
            </a:r>
          </a:p>
          <a:p>
            <a:pPr lvl="1"/>
            <a:r>
              <a:rPr lang="en-US"/>
              <a:t>Second level</a:t>
            </a:r>
          </a:p>
        </p:txBody>
      </p:sp>
      <p:sp>
        <p:nvSpPr>
          <p:cNvPr id="13" name="Text Placeholder 7">
            <a:extLst>
              <a:ext uri="{FF2B5EF4-FFF2-40B4-BE49-F238E27FC236}">
                <a16:creationId xmlns:a16="http://schemas.microsoft.com/office/drawing/2014/main" id="{DFC6F434-B720-414A-A92B-EFFC947E69C5}"/>
              </a:ext>
            </a:extLst>
          </p:cNvPr>
          <p:cNvSpPr>
            <a:spLocks noGrp="1"/>
          </p:cNvSpPr>
          <p:nvPr>
            <p:ph type="body" sz="quarter" idx="26" hasCustomPrompt="1"/>
          </p:nvPr>
        </p:nvSpPr>
        <p:spPr>
          <a:xfrm>
            <a:off x="6501650" y="2616710"/>
            <a:ext cx="2992278" cy="781561"/>
          </a:xfrm>
        </p:spPr>
        <p:txBody>
          <a:bodyPr lIns="0" tIns="0" rIns="0" bIns="0">
            <a:noAutofit/>
          </a:bodyPr>
          <a:lstStyle>
            <a:lvl1pPr marL="0" indent="0" algn="l">
              <a:buNone/>
              <a:defRPr sz="6000" b="1">
                <a:gradFill flip="none" rotWithShape="1">
                  <a:gsLst>
                    <a:gs pos="100000">
                      <a:srgbClr val="6D3B4F"/>
                    </a:gs>
                    <a:gs pos="0">
                      <a:schemeClr val="bg2"/>
                    </a:gs>
                  </a:gsLst>
                  <a:lin ang="10800000" scaled="1"/>
                  <a:tileRect/>
                </a:gradFill>
                <a:latin typeface="+mj-lt"/>
                <a:ea typeface="Tahoma" panose="020B0604030504040204" pitchFamily="34" charset="0"/>
                <a:cs typeface="Tahoma" panose="020B0604030504040204" pitchFamily="34" charset="0"/>
              </a:defRPr>
            </a:lvl1pPr>
          </a:lstStyle>
          <a:p>
            <a:pPr lvl="0"/>
            <a:r>
              <a:rPr lang="en-US" dirty="0"/>
              <a:t>1</a:t>
            </a:r>
            <a:endParaRPr lang="ru-RU" dirty="0"/>
          </a:p>
        </p:txBody>
      </p:sp>
      <p:sp>
        <p:nvSpPr>
          <p:cNvPr id="14" name="Text Placeholder 2">
            <a:extLst>
              <a:ext uri="{FF2B5EF4-FFF2-40B4-BE49-F238E27FC236}">
                <a16:creationId xmlns:a16="http://schemas.microsoft.com/office/drawing/2014/main" id="{7DDDFEB1-7872-4940-890E-713981F69C4B}"/>
              </a:ext>
            </a:extLst>
          </p:cNvPr>
          <p:cNvSpPr>
            <a:spLocks noGrp="1"/>
          </p:cNvSpPr>
          <p:nvPr>
            <p:ph type="body" idx="30"/>
          </p:nvPr>
        </p:nvSpPr>
        <p:spPr>
          <a:xfrm>
            <a:off x="6501650" y="4048567"/>
            <a:ext cx="2992278" cy="334918"/>
          </a:xfrm>
        </p:spPr>
        <p:txBody>
          <a:bodyPr lIns="36000" tIns="0" rIns="0" bIns="0" anchor="b">
            <a:normAutofit/>
          </a:bodyPr>
          <a:lstStyle>
            <a:lvl1pPr marL="0" indent="0">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5" name="Text Placeholder 11">
            <a:extLst>
              <a:ext uri="{FF2B5EF4-FFF2-40B4-BE49-F238E27FC236}">
                <a16:creationId xmlns:a16="http://schemas.microsoft.com/office/drawing/2014/main" id="{9F54982B-78F2-4014-A84C-F25539C6DC8A}"/>
              </a:ext>
            </a:extLst>
          </p:cNvPr>
          <p:cNvSpPr>
            <a:spLocks noGrp="1"/>
          </p:cNvSpPr>
          <p:nvPr>
            <p:ph type="body" sz="quarter" idx="31"/>
          </p:nvPr>
        </p:nvSpPr>
        <p:spPr>
          <a:xfrm>
            <a:off x="6501650" y="4433657"/>
            <a:ext cx="4853737" cy="1376965"/>
          </a:xfrm>
        </p:spPr>
        <p:txBody>
          <a:bodyPr lIns="36000" tIns="0" rIns="0" bIns="0">
            <a:normAutofit/>
          </a:bodyPr>
          <a:lstStyle>
            <a:lvl1pPr marL="0" indent="0">
              <a:buNone/>
              <a:defRPr sz="1400"/>
            </a:lvl1pPr>
            <a:lvl2pPr marL="457200" indent="0">
              <a:buNone/>
              <a:defRPr sz="1400"/>
            </a:lvl2pPr>
          </a:lstStyle>
          <a:p>
            <a:pPr lvl="0"/>
            <a:r>
              <a:rPr lang="en-US"/>
              <a:t>Edit Master text styles</a:t>
            </a:r>
          </a:p>
          <a:p>
            <a:pPr lvl="1"/>
            <a:r>
              <a:rPr lang="en-US"/>
              <a:t>Second level</a:t>
            </a:r>
          </a:p>
        </p:txBody>
      </p:sp>
      <p:sp>
        <p:nvSpPr>
          <p:cNvPr id="16" name="Picture Placeholder 11">
            <a:extLst>
              <a:ext uri="{FF2B5EF4-FFF2-40B4-BE49-F238E27FC236}">
                <a16:creationId xmlns:a16="http://schemas.microsoft.com/office/drawing/2014/main" id="{48D7F0F9-4118-4257-9D45-A5772C2110D7}"/>
              </a:ext>
            </a:extLst>
          </p:cNvPr>
          <p:cNvSpPr>
            <a:spLocks noGrp="1"/>
          </p:cNvSpPr>
          <p:nvPr>
            <p:ph type="pic" sz="quarter" idx="32"/>
          </p:nvPr>
        </p:nvSpPr>
        <p:spPr>
          <a:xfrm>
            <a:off x="10529940" y="742867"/>
            <a:ext cx="786384" cy="521208"/>
          </a:xfrm>
          <a:ln w="6350">
            <a:solidFill>
              <a:schemeClr val="accent5">
                <a:alpha val="50000"/>
              </a:schemeClr>
            </a:solidFill>
          </a:ln>
        </p:spPr>
        <p:txBody>
          <a:bodyPr anchor="ctr" anchorCtr="0">
            <a:noAutofit/>
          </a:bodyPr>
          <a:lstStyle>
            <a:lvl1pPr marL="0" indent="0" algn="ctr">
              <a:buNone/>
              <a:defRPr sz="1000"/>
            </a:lvl1pPr>
          </a:lstStyle>
          <a:p>
            <a:r>
              <a:rPr lang="en-US"/>
              <a:t>Click icon to add picture</a:t>
            </a:r>
            <a:endParaRPr lang="ru-RU" dirty="0"/>
          </a:p>
        </p:txBody>
      </p:sp>
    </p:spTree>
    <p:extLst>
      <p:ext uri="{BB962C8B-B14F-4D97-AF65-F5344CB8AC3E}">
        <p14:creationId xmlns:p14="http://schemas.microsoft.com/office/powerpoint/2010/main" val="4102532527"/>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heme" Target="../theme/theme1.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81909F8-4C72-41AE-A265-A2B21B72E98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ru-RU" dirty="0"/>
          </a:p>
        </p:txBody>
      </p:sp>
      <p:sp>
        <p:nvSpPr>
          <p:cNvPr id="3" name="Text Placeholder 2">
            <a:extLst>
              <a:ext uri="{FF2B5EF4-FFF2-40B4-BE49-F238E27FC236}">
                <a16:creationId xmlns:a16="http://schemas.microsoft.com/office/drawing/2014/main" id="{D14C406D-18BA-41D1-9AE4-5455C4F8FB7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ru-RU" dirty="0"/>
          </a:p>
        </p:txBody>
      </p:sp>
      <p:sp>
        <p:nvSpPr>
          <p:cNvPr id="4" name="Date Placeholder 3">
            <a:extLst>
              <a:ext uri="{FF2B5EF4-FFF2-40B4-BE49-F238E27FC236}">
                <a16:creationId xmlns:a16="http://schemas.microsoft.com/office/drawing/2014/main" id="{C2C08778-B918-4CC2-ACB0-052809B793CD}"/>
              </a:ext>
            </a:extLst>
          </p:cNvPr>
          <p:cNvSpPr>
            <a:spLocks noGrp="1"/>
          </p:cNvSpPr>
          <p:nvPr>
            <p:ph type="dt" sz="half" idx="2"/>
          </p:nvPr>
        </p:nvSpPr>
        <p:spPr>
          <a:xfrm>
            <a:off x="10265399" y="5810623"/>
            <a:ext cx="1080000" cy="234000"/>
          </a:xfrm>
          <a:prstGeom prst="rect">
            <a:avLst/>
          </a:prstGeom>
        </p:spPr>
        <p:txBody>
          <a:bodyPr vert="horz" lIns="91440" tIns="0" rIns="0" bIns="0" rtlCol="0" anchor="b" anchorCtr="0"/>
          <a:lstStyle>
            <a:lvl1pPr algn="r">
              <a:defRPr sz="1000">
                <a:solidFill>
                  <a:schemeClr val="tx1">
                    <a:lumMod val="60000"/>
                    <a:lumOff val="40000"/>
                  </a:schemeClr>
                </a:solidFill>
              </a:defRPr>
            </a:lvl1pPr>
          </a:lstStyle>
          <a:p>
            <a:fld id="{3435D83B-8639-4535-9E2A-6F2776DA544B}" type="datetime1">
              <a:rPr lang="en-US" smtClean="0"/>
              <a:t>5/1/19</a:t>
            </a:fld>
            <a:endParaRPr lang="ru-RU" dirty="0"/>
          </a:p>
        </p:txBody>
      </p:sp>
      <p:sp>
        <p:nvSpPr>
          <p:cNvPr id="5" name="Footer Placeholder 4">
            <a:extLst>
              <a:ext uri="{FF2B5EF4-FFF2-40B4-BE49-F238E27FC236}">
                <a16:creationId xmlns:a16="http://schemas.microsoft.com/office/drawing/2014/main" id="{21498005-9236-461C-A055-9B9AB0DDFC31}"/>
              </a:ext>
            </a:extLst>
          </p:cNvPr>
          <p:cNvSpPr>
            <a:spLocks noGrp="1"/>
          </p:cNvSpPr>
          <p:nvPr>
            <p:ph type="ftr" sz="quarter" idx="3"/>
          </p:nvPr>
        </p:nvSpPr>
        <p:spPr>
          <a:xfrm>
            <a:off x="7230599" y="6057923"/>
            <a:ext cx="4114800" cy="234000"/>
          </a:xfrm>
          <a:prstGeom prst="rect">
            <a:avLst/>
          </a:prstGeom>
        </p:spPr>
        <p:txBody>
          <a:bodyPr vert="horz" lIns="91440" tIns="0" rIns="0" bIns="0" rtlCol="0" anchor="t" anchorCtr="0"/>
          <a:lstStyle>
            <a:lvl1pPr algn="r">
              <a:defRPr sz="1000">
                <a:solidFill>
                  <a:schemeClr val="tx1">
                    <a:lumMod val="60000"/>
                    <a:lumOff val="40000"/>
                  </a:schemeClr>
                </a:solidFill>
              </a:defRPr>
            </a:lvl1pPr>
          </a:lstStyle>
          <a:p>
            <a:r>
              <a:rPr lang="en-US" dirty="0"/>
              <a:t>ADD A FOOTER</a:t>
            </a:r>
            <a:endParaRPr lang="ru-RU" dirty="0"/>
          </a:p>
        </p:txBody>
      </p:sp>
      <p:sp>
        <p:nvSpPr>
          <p:cNvPr id="6" name="Slide Number Placeholder 5">
            <a:extLst>
              <a:ext uri="{FF2B5EF4-FFF2-40B4-BE49-F238E27FC236}">
                <a16:creationId xmlns:a16="http://schemas.microsoft.com/office/drawing/2014/main" id="{7320050C-14A2-4A8D-A783-08B8265C7B57}"/>
              </a:ext>
            </a:extLst>
          </p:cNvPr>
          <p:cNvSpPr>
            <a:spLocks noGrp="1"/>
          </p:cNvSpPr>
          <p:nvPr>
            <p:ph type="sldNum" sz="quarter" idx="4"/>
          </p:nvPr>
        </p:nvSpPr>
        <p:spPr>
          <a:xfrm>
            <a:off x="641478" y="6057923"/>
            <a:ext cx="394063" cy="234000"/>
          </a:xfrm>
          <a:prstGeom prst="rect">
            <a:avLst/>
          </a:prstGeom>
        </p:spPr>
        <p:txBody>
          <a:bodyPr vert="horz" lIns="90000" tIns="0" rIns="0" bIns="0" rtlCol="0" anchor="t" anchorCtr="0"/>
          <a:lstStyle>
            <a:lvl1pPr algn="ctr">
              <a:defRPr sz="1000">
                <a:solidFill>
                  <a:schemeClr val="tx2">
                    <a:lumMod val="60000"/>
                    <a:lumOff val="40000"/>
                  </a:schemeClr>
                </a:solidFill>
              </a:defRPr>
            </a:lvl1pPr>
          </a:lstStyle>
          <a:p>
            <a:fld id="{3CE5352E-9B9F-4EDC-8769-7FA3D3F814C7}" type="slidenum">
              <a:rPr lang="ru-RU" smtClean="0"/>
              <a:pPr/>
              <a:t>‹#›</a:t>
            </a:fld>
            <a:endParaRPr lang="ru-RU" dirty="0"/>
          </a:p>
        </p:txBody>
      </p:sp>
    </p:spTree>
    <p:extLst>
      <p:ext uri="{BB962C8B-B14F-4D97-AF65-F5344CB8AC3E}">
        <p14:creationId xmlns:p14="http://schemas.microsoft.com/office/powerpoint/2010/main" val="156533757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0" r:id="rId4"/>
    <p:sldLayoutId id="2147483653" r:id="rId5"/>
    <p:sldLayoutId id="2147483669" r:id="rId6"/>
    <p:sldLayoutId id="2147483662" r:id="rId7"/>
    <p:sldLayoutId id="2147483667" r:id="rId8"/>
    <p:sldLayoutId id="2147483668" r:id="rId9"/>
    <p:sldLayoutId id="2147483654" r:id="rId10"/>
    <p:sldLayoutId id="2147483670" r:id="rId11"/>
    <p:sldLayoutId id="2147483671" r:id="rId12"/>
    <p:sldLayoutId id="2147483672" r:id="rId13"/>
    <p:sldLayoutId id="2147483673" r:id="rId14"/>
    <p:sldLayoutId id="2147483674" r:id="rId15"/>
    <p:sldLayoutId id="2147483675" r:id="rId16"/>
    <p:sldLayoutId id="2147483676" r:id="rId17"/>
    <p:sldLayoutId id="2147483677" r:id="rId18"/>
    <p:sldLayoutId id="2147483678" r:id="rId19"/>
    <p:sldLayoutId id="2147483679" r:id="rId20"/>
    <p:sldLayoutId id="2147483680" r:id="rId21"/>
    <p:sldLayoutId id="2147483682" r:id="rId22"/>
    <p:sldLayoutId id="2147483683" r:id="rId23"/>
    <p:sldLayoutId id="2147483684" r:id="rId24"/>
    <p:sldLayoutId id="2147483687" r:id="rId25"/>
    <p:sldLayoutId id="2147483688" r:id="rId26"/>
    <p:sldLayoutId id="2147483696" r:id="rId27"/>
    <p:sldLayoutId id="2147483693" r:id="rId28"/>
    <p:sldLayoutId id="2147483692" r:id="rId29"/>
    <p:sldLayoutId id="2147483694" r:id="rId30"/>
    <p:sldLayoutId id="2147483686" r:id="rId31"/>
    <p:sldLayoutId id="2147483695" r:id="rId32"/>
    <p:sldLayoutId id="2147483690" r:id="rId33"/>
    <p:sldLayoutId id="2147483685" r:id="rId34"/>
  </p:sldLayoutIdLst>
  <p:hf hdr="0"/>
  <p:txStyles>
    <p:title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550" userDrawn="1">
          <p15:clr>
            <a:srgbClr val="F26B43"/>
          </p15:clr>
        </p15:guide>
        <p15:guide id="2" pos="7401" userDrawn="1">
          <p15:clr>
            <a:srgbClr val="F26B43"/>
          </p15:clr>
        </p15:guide>
        <p15:guide id="3" pos="279" userDrawn="1">
          <p15:clr>
            <a:srgbClr val="F26B43"/>
          </p15:clr>
        </p15:guide>
        <p15:guide id="4" pos="551" userDrawn="1">
          <p15:clr>
            <a:srgbClr val="F26B43"/>
          </p15:clr>
        </p15:guide>
        <p15:guide id="5" pos="7129" userDrawn="1">
          <p15:clr>
            <a:srgbClr val="F26B43"/>
          </p15:clr>
        </p15:guide>
        <p15:guide id="6" orient="horz" pos="4042" userDrawn="1">
          <p15:clr>
            <a:srgbClr val="F26B43"/>
          </p15:clr>
        </p15:guide>
        <p15:guide id="7" orient="horz" pos="377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21.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4.xml"/><Relationship Id="rId4" Type="http://schemas.openxmlformats.org/officeDocument/2006/relationships/image" Target="file:////var/folders/71/grjgcw4n5zd80tq9zncgpx6m0000gn/T/com.microsoft.Word/WebArchiveCopyPasteTempFiles/000003.png"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EA325F2-7A9D-4CD2-BC2A-E62618D9D0D9}"/>
              </a:ext>
            </a:extLst>
          </p:cNvPr>
          <p:cNvSpPr>
            <a:spLocks noGrp="1"/>
          </p:cNvSpPr>
          <p:nvPr>
            <p:ph type="title"/>
          </p:nvPr>
        </p:nvSpPr>
        <p:spPr>
          <a:xfrm>
            <a:off x="838509" y="585993"/>
            <a:ext cx="4584212" cy="1055942"/>
          </a:xfrm>
        </p:spPr>
        <p:txBody>
          <a:bodyPr>
            <a:normAutofit/>
          </a:bodyPr>
          <a:lstStyle/>
          <a:p>
            <a:r>
              <a:rPr lang="en-US" dirty="0"/>
              <a:t>Jane</a:t>
            </a:r>
            <a:endParaRPr lang="ru-RU" dirty="0"/>
          </a:p>
        </p:txBody>
      </p:sp>
      <p:sp>
        <p:nvSpPr>
          <p:cNvPr id="4" name="Text Placeholder 3">
            <a:extLst>
              <a:ext uri="{FF2B5EF4-FFF2-40B4-BE49-F238E27FC236}">
                <a16:creationId xmlns:a16="http://schemas.microsoft.com/office/drawing/2014/main" id="{DE0D5F10-D404-44BB-9FA3-BB375B5A7876}"/>
              </a:ext>
            </a:extLst>
          </p:cNvPr>
          <p:cNvSpPr>
            <a:spLocks noGrp="1"/>
          </p:cNvSpPr>
          <p:nvPr>
            <p:ph type="body" idx="1"/>
          </p:nvPr>
        </p:nvSpPr>
        <p:spPr>
          <a:xfrm>
            <a:off x="838509" y="2018967"/>
            <a:ext cx="4584212" cy="3740149"/>
          </a:xfrm>
        </p:spPr>
        <p:txBody>
          <a:bodyPr>
            <a:noAutofit/>
          </a:bodyPr>
          <a:lstStyle/>
          <a:p>
            <a:pPr lvl="0"/>
            <a:r>
              <a:rPr lang="en-GB" sz="3600" dirty="0"/>
              <a:t>Business owner</a:t>
            </a:r>
          </a:p>
          <a:p>
            <a:pPr lvl="0"/>
            <a:r>
              <a:rPr lang="en-GB" sz="3600" dirty="0"/>
              <a:t>Earns $100,000</a:t>
            </a:r>
          </a:p>
          <a:p>
            <a:pPr lvl="0"/>
            <a:r>
              <a:rPr lang="en-GB" sz="3600" dirty="0"/>
              <a:t>45 years old</a:t>
            </a:r>
          </a:p>
          <a:p>
            <a:pPr lvl="0"/>
            <a:r>
              <a:rPr lang="en-GB" sz="3600" dirty="0"/>
              <a:t>Thinks our products and service are great</a:t>
            </a:r>
          </a:p>
        </p:txBody>
      </p:sp>
      <p:sp>
        <p:nvSpPr>
          <p:cNvPr id="7" name="Slide Number Placeholder 6">
            <a:extLst>
              <a:ext uri="{FF2B5EF4-FFF2-40B4-BE49-F238E27FC236}">
                <a16:creationId xmlns:a16="http://schemas.microsoft.com/office/drawing/2014/main" id="{3EBE5032-BBDB-454D-8B28-8882C52280A1}"/>
              </a:ext>
            </a:extLst>
          </p:cNvPr>
          <p:cNvSpPr>
            <a:spLocks noGrp="1"/>
          </p:cNvSpPr>
          <p:nvPr>
            <p:ph type="sldNum" sz="quarter" idx="12"/>
          </p:nvPr>
        </p:nvSpPr>
        <p:spPr/>
        <p:txBody>
          <a:bodyPr/>
          <a:lstStyle/>
          <a:p>
            <a:fld id="{3CE5352E-9B9F-4EDC-8769-7FA3D3F814C7}" type="slidenum">
              <a:rPr lang="ru-RU" smtClean="0"/>
              <a:t>1</a:t>
            </a:fld>
            <a:endParaRPr lang="ru-RU" dirty="0"/>
          </a:p>
        </p:txBody>
      </p:sp>
      <p:pic>
        <p:nvPicPr>
          <p:cNvPr id="2" name="Picture 1">
            <a:extLst>
              <a:ext uri="{FF2B5EF4-FFF2-40B4-BE49-F238E27FC236}">
                <a16:creationId xmlns:a16="http://schemas.microsoft.com/office/drawing/2014/main" id="{2F6CC995-F0AA-6A40-A079-EA5C35E34ED1}"/>
              </a:ext>
            </a:extLst>
          </p:cNvPr>
          <p:cNvPicPr>
            <a:picLocks noChangeAspect="1"/>
          </p:cNvPicPr>
          <p:nvPr/>
        </p:nvPicPr>
        <p:blipFill>
          <a:blip r:embed="rId3">
            <a:duotone>
              <a:schemeClr val="bg2">
                <a:shade val="45000"/>
                <a:satMod val="135000"/>
              </a:schemeClr>
              <a:prstClr val="white"/>
            </a:duotone>
          </a:blip>
          <a:stretch>
            <a:fillRect/>
          </a:stretch>
        </p:blipFill>
        <p:spPr>
          <a:xfrm>
            <a:off x="6295142" y="585992"/>
            <a:ext cx="5471931" cy="5471931"/>
          </a:xfrm>
          <a:prstGeom prst="rect">
            <a:avLst/>
          </a:prstGeom>
        </p:spPr>
      </p:pic>
    </p:spTree>
    <p:extLst>
      <p:ext uri="{BB962C8B-B14F-4D97-AF65-F5344CB8AC3E}">
        <p14:creationId xmlns:p14="http://schemas.microsoft.com/office/powerpoint/2010/main" val="1188138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EBD13D-5408-1F4A-9235-A3AA1D09B31D}"/>
              </a:ext>
            </a:extLst>
          </p:cNvPr>
          <p:cNvSpPr>
            <a:spLocks noGrp="1"/>
          </p:cNvSpPr>
          <p:nvPr>
            <p:ph type="title"/>
          </p:nvPr>
        </p:nvSpPr>
        <p:spPr>
          <a:xfrm>
            <a:off x="458724" y="578012"/>
            <a:ext cx="11274552" cy="1041316"/>
          </a:xfrm>
        </p:spPr>
        <p:txBody>
          <a:bodyPr>
            <a:normAutofit/>
          </a:bodyPr>
          <a:lstStyle/>
          <a:p>
            <a:r>
              <a:rPr lang="en-US" dirty="0"/>
              <a:t>B2B shopping habits</a:t>
            </a:r>
          </a:p>
        </p:txBody>
      </p:sp>
      <p:sp>
        <p:nvSpPr>
          <p:cNvPr id="6" name="Slide Number Placeholder 5">
            <a:extLst>
              <a:ext uri="{FF2B5EF4-FFF2-40B4-BE49-F238E27FC236}">
                <a16:creationId xmlns:a16="http://schemas.microsoft.com/office/drawing/2014/main" id="{0090B5F2-28DB-BF4C-80FD-053C901BAB88}"/>
              </a:ext>
            </a:extLst>
          </p:cNvPr>
          <p:cNvSpPr>
            <a:spLocks noGrp="1"/>
          </p:cNvSpPr>
          <p:nvPr>
            <p:ph type="sldNum" sz="quarter" idx="12"/>
          </p:nvPr>
        </p:nvSpPr>
        <p:spPr/>
        <p:txBody>
          <a:bodyPr/>
          <a:lstStyle/>
          <a:p>
            <a:fld id="{3CE5352E-9B9F-4EDC-8769-7FA3D3F814C7}" type="slidenum">
              <a:rPr lang="ru-RU" smtClean="0"/>
              <a:t>10</a:t>
            </a:fld>
            <a:endParaRPr lang="ru-RU" dirty="0"/>
          </a:p>
        </p:txBody>
      </p:sp>
      <p:sp>
        <p:nvSpPr>
          <p:cNvPr id="12" name="Title 1">
            <a:extLst>
              <a:ext uri="{FF2B5EF4-FFF2-40B4-BE49-F238E27FC236}">
                <a16:creationId xmlns:a16="http://schemas.microsoft.com/office/drawing/2014/main" id="{596A435D-F3BA-CE42-BDE5-D6760899C7AF}"/>
              </a:ext>
            </a:extLst>
          </p:cNvPr>
          <p:cNvSpPr txBox="1">
            <a:spLocks/>
          </p:cNvSpPr>
          <p:nvPr/>
        </p:nvSpPr>
        <p:spPr>
          <a:xfrm>
            <a:off x="5817533" y="2353426"/>
            <a:ext cx="11274552" cy="3015914"/>
          </a:xfrm>
          <a:prstGeom prst="rect">
            <a:avLst/>
          </a:prstGeom>
        </p:spPr>
        <p:txBody>
          <a:bodyPr vert="horz" lIns="36000" tIns="0" rIns="0" bIns="0" rtlCol="0" anchor="b">
            <a:normAutofit fontScale="85000" lnSpcReduction="20000"/>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r>
              <a:rPr lang="en-US" dirty="0">
                <a:solidFill>
                  <a:schemeClr val="tx2"/>
                </a:solidFill>
              </a:rPr>
              <a:t>Accessories + Software -&gt; </a:t>
            </a:r>
            <a:r>
              <a:rPr lang="en-US" dirty="0"/>
              <a:t>Display</a:t>
            </a:r>
          </a:p>
          <a:p>
            <a:endParaRPr lang="en-US" dirty="0">
              <a:solidFill>
                <a:schemeClr val="tx2"/>
              </a:solidFill>
            </a:endParaRPr>
          </a:p>
          <a:p>
            <a:r>
              <a:rPr lang="en-US" dirty="0">
                <a:solidFill>
                  <a:schemeClr val="tx2"/>
                </a:solidFill>
              </a:rPr>
              <a:t>PC + Software -&gt; </a:t>
            </a:r>
            <a:r>
              <a:rPr lang="en-US" dirty="0"/>
              <a:t>Display</a:t>
            </a:r>
          </a:p>
          <a:p>
            <a:endParaRPr lang="en-US" dirty="0">
              <a:solidFill>
                <a:schemeClr val="tx2"/>
              </a:solidFill>
            </a:endParaRPr>
          </a:p>
          <a:p>
            <a:r>
              <a:rPr lang="en-US" dirty="0">
                <a:solidFill>
                  <a:schemeClr val="tx2"/>
                </a:solidFill>
              </a:rPr>
              <a:t>Laptop + Software -&gt; </a:t>
            </a:r>
            <a:r>
              <a:rPr lang="en-US" dirty="0"/>
              <a:t>Display</a:t>
            </a:r>
          </a:p>
          <a:p>
            <a:endParaRPr lang="en-US" dirty="0">
              <a:solidFill>
                <a:schemeClr val="tx2"/>
              </a:solidFill>
            </a:endParaRPr>
          </a:p>
          <a:p>
            <a:r>
              <a:rPr lang="en-US" dirty="0">
                <a:solidFill>
                  <a:schemeClr val="tx2"/>
                </a:solidFill>
              </a:rPr>
              <a:t>Laptop + Printer Supplies -&gt; </a:t>
            </a:r>
            <a:r>
              <a:rPr lang="en-US" dirty="0"/>
              <a:t>Display</a:t>
            </a:r>
            <a:endParaRPr lang="en-US" dirty="0">
              <a:solidFill>
                <a:schemeClr val="tx2"/>
              </a:solidFill>
            </a:endParaRPr>
          </a:p>
          <a:p>
            <a:endParaRPr lang="en-US" dirty="0">
              <a:solidFill>
                <a:schemeClr val="tx2"/>
              </a:solidFill>
            </a:endParaRPr>
          </a:p>
          <a:p>
            <a:r>
              <a:rPr lang="en-US" dirty="0">
                <a:solidFill>
                  <a:schemeClr val="tx2"/>
                </a:solidFill>
              </a:rPr>
              <a:t>Printer + Tablet -&gt; </a:t>
            </a:r>
            <a:r>
              <a:rPr lang="en-US" dirty="0"/>
              <a:t>Display</a:t>
            </a:r>
          </a:p>
        </p:txBody>
      </p:sp>
      <p:pic>
        <p:nvPicPr>
          <p:cNvPr id="5" name="Picture 4">
            <a:extLst>
              <a:ext uri="{FF2B5EF4-FFF2-40B4-BE49-F238E27FC236}">
                <a16:creationId xmlns:a16="http://schemas.microsoft.com/office/drawing/2014/main" id="{C938A016-C002-DD4F-9FF3-E23AB9061E50}"/>
              </a:ext>
            </a:extLst>
          </p:cNvPr>
          <p:cNvPicPr>
            <a:picLocks noChangeAspect="1"/>
          </p:cNvPicPr>
          <p:nvPr/>
        </p:nvPicPr>
        <p:blipFill>
          <a:blip r:embed="rId3">
            <a:duotone>
              <a:schemeClr val="bg2">
                <a:shade val="45000"/>
                <a:satMod val="135000"/>
              </a:schemeClr>
              <a:prstClr val="white"/>
            </a:duotone>
          </a:blip>
          <a:stretch>
            <a:fillRect/>
          </a:stretch>
        </p:blipFill>
        <p:spPr>
          <a:xfrm>
            <a:off x="335148" y="1850065"/>
            <a:ext cx="4130526" cy="4130526"/>
          </a:xfrm>
          <a:prstGeom prst="rect">
            <a:avLst/>
          </a:prstGeom>
        </p:spPr>
      </p:pic>
    </p:spTree>
    <p:extLst>
      <p:ext uri="{BB962C8B-B14F-4D97-AF65-F5344CB8AC3E}">
        <p14:creationId xmlns:p14="http://schemas.microsoft.com/office/powerpoint/2010/main" val="3903076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EBD13D-5408-1F4A-9235-A3AA1D09B31D}"/>
              </a:ext>
            </a:extLst>
          </p:cNvPr>
          <p:cNvSpPr>
            <a:spLocks noGrp="1"/>
          </p:cNvSpPr>
          <p:nvPr>
            <p:ph type="title"/>
          </p:nvPr>
        </p:nvSpPr>
        <p:spPr>
          <a:xfrm>
            <a:off x="458724" y="578012"/>
            <a:ext cx="11274552" cy="1041316"/>
          </a:xfrm>
        </p:spPr>
        <p:txBody>
          <a:bodyPr>
            <a:normAutofit/>
          </a:bodyPr>
          <a:lstStyle/>
          <a:p>
            <a:r>
              <a:rPr lang="en-US" dirty="0"/>
              <a:t>B2C shopping habits</a:t>
            </a:r>
          </a:p>
        </p:txBody>
      </p:sp>
      <p:sp>
        <p:nvSpPr>
          <p:cNvPr id="6" name="Slide Number Placeholder 5">
            <a:extLst>
              <a:ext uri="{FF2B5EF4-FFF2-40B4-BE49-F238E27FC236}">
                <a16:creationId xmlns:a16="http://schemas.microsoft.com/office/drawing/2014/main" id="{0090B5F2-28DB-BF4C-80FD-053C901BAB88}"/>
              </a:ext>
            </a:extLst>
          </p:cNvPr>
          <p:cNvSpPr>
            <a:spLocks noGrp="1"/>
          </p:cNvSpPr>
          <p:nvPr>
            <p:ph type="sldNum" sz="quarter" idx="12"/>
          </p:nvPr>
        </p:nvSpPr>
        <p:spPr/>
        <p:txBody>
          <a:bodyPr/>
          <a:lstStyle/>
          <a:p>
            <a:fld id="{3CE5352E-9B9F-4EDC-8769-7FA3D3F814C7}" type="slidenum">
              <a:rPr lang="ru-RU" smtClean="0"/>
              <a:t>11</a:t>
            </a:fld>
            <a:endParaRPr lang="ru-RU" dirty="0"/>
          </a:p>
        </p:txBody>
      </p:sp>
      <p:sp>
        <p:nvSpPr>
          <p:cNvPr id="12" name="Title 1">
            <a:extLst>
              <a:ext uri="{FF2B5EF4-FFF2-40B4-BE49-F238E27FC236}">
                <a16:creationId xmlns:a16="http://schemas.microsoft.com/office/drawing/2014/main" id="{596A435D-F3BA-CE42-BDE5-D6760899C7AF}"/>
              </a:ext>
            </a:extLst>
          </p:cNvPr>
          <p:cNvSpPr txBox="1">
            <a:spLocks/>
          </p:cNvSpPr>
          <p:nvPr/>
        </p:nvSpPr>
        <p:spPr>
          <a:xfrm>
            <a:off x="4733012" y="2726740"/>
            <a:ext cx="11274552" cy="3015914"/>
          </a:xfrm>
          <a:prstGeom prst="rect">
            <a:avLst/>
          </a:prstGeom>
        </p:spPr>
        <p:txBody>
          <a:bodyPr vert="horz" lIns="36000" tIns="0" rIns="0" bIns="0" rtlCol="0" anchor="b">
            <a:normAutofit fontScale="85000" lnSpcReduction="20000"/>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r>
              <a:rPr lang="en-US" dirty="0">
                <a:solidFill>
                  <a:schemeClr val="tx2"/>
                </a:solidFill>
              </a:rPr>
              <a:t>Printer  +  Printer Supplies -&gt; </a:t>
            </a:r>
            <a:r>
              <a:rPr lang="en-US" dirty="0"/>
              <a:t>Accessories</a:t>
            </a:r>
          </a:p>
          <a:p>
            <a:endParaRPr lang="en-US" dirty="0">
              <a:solidFill>
                <a:schemeClr val="tx2"/>
              </a:solidFill>
            </a:endParaRPr>
          </a:p>
          <a:p>
            <a:r>
              <a:rPr lang="en-US" dirty="0">
                <a:solidFill>
                  <a:schemeClr val="tx2"/>
                </a:solidFill>
              </a:rPr>
              <a:t>Display + Printer Supplies -&gt; </a:t>
            </a:r>
            <a:r>
              <a:rPr lang="en-US" dirty="0"/>
              <a:t>Accessories</a:t>
            </a:r>
          </a:p>
          <a:p>
            <a:endParaRPr lang="en-US" dirty="0">
              <a:solidFill>
                <a:schemeClr val="tx2"/>
              </a:solidFill>
            </a:endParaRPr>
          </a:p>
          <a:p>
            <a:r>
              <a:rPr lang="en-US" dirty="0">
                <a:solidFill>
                  <a:schemeClr val="tx2"/>
                </a:solidFill>
              </a:rPr>
              <a:t>Laptop + Printer Supplies -&gt; </a:t>
            </a:r>
            <a:r>
              <a:rPr lang="en-US" dirty="0"/>
              <a:t>Accessories</a:t>
            </a:r>
          </a:p>
          <a:p>
            <a:endParaRPr lang="en-US" dirty="0">
              <a:solidFill>
                <a:schemeClr val="tx2"/>
              </a:solidFill>
            </a:endParaRPr>
          </a:p>
          <a:p>
            <a:r>
              <a:rPr lang="en-US" dirty="0">
                <a:solidFill>
                  <a:schemeClr val="tx2"/>
                </a:solidFill>
              </a:rPr>
              <a:t>PC + Printer Supplies -&gt; </a:t>
            </a:r>
            <a:r>
              <a:rPr lang="en-US" dirty="0"/>
              <a:t>Accessories</a:t>
            </a:r>
            <a:endParaRPr lang="en-US" dirty="0">
              <a:solidFill>
                <a:schemeClr val="tx2"/>
              </a:solidFill>
            </a:endParaRPr>
          </a:p>
          <a:p>
            <a:endParaRPr lang="en-US" dirty="0">
              <a:solidFill>
                <a:schemeClr val="tx2"/>
              </a:solidFill>
            </a:endParaRPr>
          </a:p>
          <a:p>
            <a:r>
              <a:rPr lang="en-US" dirty="0">
                <a:solidFill>
                  <a:schemeClr val="tx2"/>
                </a:solidFill>
              </a:rPr>
              <a:t>Software + Tablet -&gt; </a:t>
            </a:r>
            <a:r>
              <a:rPr lang="en-US" dirty="0"/>
              <a:t>Accessories</a:t>
            </a:r>
          </a:p>
        </p:txBody>
      </p:sp>
      <p:pic>
        <p:nvPicPr>
          <p:cNvPr id="5" name="Picture 4">
            <a:extLst>
              <a:ext uri="{FF2B5EF4-FFF2-40B4-BE49-F238E27FC236}">
                <a16:creationId xmlns:a16="http://schemas.microsoft.com/office/drawing/2014/main" id="{1505BE82-B8D1-C147-A013-A969B72E7F6A}"/>
              </a:ext>
            </a:extLst>
          </p:cNvPr>
          <p:cNvPicPr>
            <a:picLocks noChangeAspect="1"/>
          </p:cNvPicPr>
          <p:nvPr/>
        </p:nvPicPr>
        <p:blipFill>
          <a:blip r:embed="rId3">
            <a:duotone>
              <a:schemeClr val="bg2">
                <a:shade val="45000"/>
                <a:satMod val="135000"/>
              </a:schemeClr>
              <a:prstClr val="white"/>
            </a:duotone>
          </a:blip>
          <a:stretch>
            <a:fillRect/>
          </a:stretch>
        </p:blipFill>
        <p:spPr>
          <a:xfrm>
            <a:off x="0" y="1619328"/>
            <a:ext cx="5124893" cy="5124893"/>
          </a:xfrm>
          <a:prstGeom prst="rect">
            <a:avLst/>
          </a:prstGeom>
        </p:spPr>
      </p:pic>
    </p:spTree>
    <p:extLst>
      <p:ext uri="{BB962C8B-B14F-4D97-AF65-F5344CB8AC3E}">
        <p14:creationId xmlns:p14="http://schemas.microsoft.com/office/powerpoint/2010/main" val="3105547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EA325F2-7A9D-4CD2-BC2A-E62618D9D0D9}"/>
              </a:ext>
            </a:extLst>
          </p:cNvPr>
          <p:cNvSpPr>
            <a:spLocks noGrp="1"/>
          </p:cNvSpPr>
          <p:nvPr>
            <p:ph type="title"/>
          </p:nvPr>
        </p:nvSpPr>
        <p:spPr>
          <a:xfrm>
            <a:off x="838509" y="458606"/>
            <a:ext cx="4988550" cy="1323019"/>
          </a:xfrm>
        </p:spPr>
        <p:txBody>
          <a:bodyPr>
            <a:normAutofit/>
          </a:bodyPr>
          <a:lstStyle/>
          <a:p>
            <a:r>
              <a:rPr lang="en-US" dirty="0"/>
              <a:t>The accessories dilemma</a:t>
            </a:r>
            <a:endParaRPr lang="ru-RU" dirty="0"/>
          </a:p>
        </p:txBody>
      </p:sp>
      <p:sp>
        <p:nvSpPr>
          <p:cNvPr id="4" name="Text Placeholder 3">
            <a:extLst>
              <a:ext uri="{FF2B5EF4-FFF2-40B4-BE49-F238E27FC236}">
                <a16:creationId xmlns:a16="http://schemas.microsoft.com/office/drawing/2014/main" id="{DE0D5F10-D404-44BB-9FA3-BB375B5A7876}"/>
              </a:ext>
            </a:extLst>
          </p:cNvPr>
          <p:cNvSpPr>
            <a:spLocks noGrp="1"/>
          </p:cNvSpPr>
          <p:nvPr>
            <p:ph type="body" idx="1"/>
          </p:nvPr>
        </p:nvSpPr>
        <p:spPr>
          <a:xfrm>
            <a:off x="838508" y="2228867"/>
            <a:ext cx="5839271" cy="1127271"/>
          </a:xfrm>
        </p:spPr>
        <p:txBody>
          <a:bodyPr>
            <a:noAutofit/>
          </a:bodyPr>
          <a:lstStyle/>
          <a:p>
            <a:r>
              <a:rPr lang="en-GB" sz="3200" dirty="0"/>
              <a:t>Why buy a company that also sells a lot of accessories when they are not profitable?</a:t>
            </a:r>
          </a:p>
          <a:p>
            <a:endParaRPr lang="en-GB" sz="3200" dirty="0"/>
          </a:p>
        </p:txBody>
      </p:sp>
      <p:sp>
        <p:nvSpPr>
          <p:cNvPr id="7" name="Slide Number Placeholder 6">
            <a:extLst>
              <a:ext uri="{FF2B5EF4-FFF2-40B4-BE49-F238E27FC236}">
                <a16:creationId xmlns:a16="http://schemas.microsoft.com/office/drawing/2014/main" id="{3EBE5032-BBDB-454D-8B28-8882C52280A1}"/>
              </a:ext>
            </a:extLst>
          </p:cNvPr>
          <p:cNvSpPr>
            <a:spLocks noGrp="1"/>
          </p:cNvSpPr>
          <p:nvPr>
            <p:ph type="sldNum" sz="quarter" idx="12"/>
          </p:nvPr>
        </p:nvSpPr>
        <p:spPr/>
        <p:txBody>
          <a:bodyPr/>
          <a:lstStyle/>
          <a:p>
            <a:fld id="{3CE5352E-9B9F-4EDC-8769-7FA3D3F814C7}" type="slidenum">
              <a:rPr lang="ru-RU" smtClean="0"/>
              <a:t>12</a:t>
            </a:fld>
            <a:endParaRPr lang="ru-RU" dirty="0"/>
          </a:p>
        </p:txBody>
      </p:sp>
      <p:pic>
        <p:nvPicPr>
          <p:cNvPr id="2" name="Picture 1">
            <a:extLst>
              <a:ext uri="{FF2B5EF4-FFF2-40B4-BE49-F238E27FC236}">
                <a16:creationId xmlns:a16="http://schemas.microsoft.com/office/drawing/2014/main" id="{9CE9846C-8CA8-B449-8BC2-1DEB9493D11B}"/>
              </a:ext>
            </a:extLst>
          </p:cNvPr>
          <p:cNvPicPr>
            <a:picLocks noChangeAspect="1"/>
          </p:cNvPicPr>
          <p:nvPr/>
        </p:nvPicPr>
        <p:blipFill rotWithShape="1">
          <a:blip r:embed="rId3">
            <a:duotone>
              <a:schemeClr val="bg2">
                <a:shade val="45000"/>
                <a:satMod val="135000"/>
              </a:schemeClr>
              <a:prstClr val="white"/>
            </a:duotone>
          </a:blip>
          <a:srcRect l="24712" r="19941"/>
          <a:stretch/>
        </p:blipFill>
        <p:spPr>
          <a:xfrm>
            <a:off x="6677780" y="1120116"/>
            <a:ext cx="4976338" cy="4720389"/>
          </a:xfrm>
          <a:prstGeom prst="rect">
            <a:avLst/>
          </a:prstGeom>
        </p:spPr>
      </p:pic>
    </p:spTree>
    <p:extLst>
      <p:ext uri="{BB962C8B-B14F-4D97-AF65-F5344CB8AC3E}">
        <p14:creationId xmlns:p14="http://schemas.microsoft.com/office/powerpoint/2010/main" val="410872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EA325F2-7A9D-4CD2-BC2A-E62618D9D0D9}"/>
              </a:ext>
            </a:extLst>
          </p:cNvPr>
          <p:cNvSpPr>
            <a:spLocks noGrp="1"/>
          </p:cNvSpPr>
          <p:nvPr>
            <p:ph type="title"/>
          </p:nvPr>
        </p:nvSpPr>
        <p:spPr>
          <a:xfrm>
            <a:off x="838509" y="191852"/>
            <a:ext cx="4988550" cy="963965"/>
          </a:xfrm>
        </p:spPr>
        <p:txBody>
          <a:bodyPr>
            <a:normAutofit/>
          </a:bodyPr>
          <a:lstStyle/>
          <a:p>
            <a:r>
              <a:rPr lang="en-US" dirty="0"/>
              <a:t>The accessories dilemma</a:t>
            </a:r>
            <a:endParaRPr lang="ru-RU" dirty="0"/>
          </a:p>
        </p:txBody>
      </p:sp>
      <p:sp>
        <p:nvSpPr>
          <p:cNvPr id="4" name="Text Placeholder 3">
            <a:extLst>
              <a:ext uri="{FF2B5EF4-FFF2-40B4-BE49-F238E27FC236}">
                <a16:creationId xmlns:a16="http://schemas.microsoft.com/office/drawing/2014/main" id="{DE0D5F10-D404-44BB-9FA3-BB375B5A7876}"/>
              </a:ext>
            </a:extLst>
          </p:cNvPr>
          <p:cNvSpPr>
            <a:spLocks noGrp="1"/>
          </p:cNvSpPr>
          <p:nvPr>
            <p:ph type="body" idx="1"/>
          </p:nvPr>
        </p:nvSpPr>
        <p:spPr>
          <a:xfrm>
            <a:off x="838509" y="5047652"/>
            <a:ext cx="4584212" cy="1127271"/>
          </a:xfrm>
        </p:spPr>
        <p:txBody>
          <a:bodyPr>
            <a:noAutofit/>
          </a:bodyPr>
          <a:lstStyle/>
          <a:p>
            <a:pPr lvl="0"/>
            <a:r>
              <a:rPr lang="en-GB" sz="3200" b="1" dirty="0">
                <a:solidFill>
                  <a:schemeClr val="tx1"/>
                </a:solidFill>
              </a:rPr>
              <a:t>The answer: </a:t>
            </a:r>
            <a:r>
              <a:rPr lang="en-GB" sz="3200" dirty="0"/>
              <a:t>basket analysis of our transactions</a:t>
            </a:r>
          </a:p>
        </p:txBody>
      </p:sp>
      <p:sp>
        <p:nvSpPr>
          <p:cNvPr id="7" name="Slide Number Placeholder 6">
            <a:extLst>
              <a:ext uri="{FF2B5EF4-FFF2-40B4-BE49-F238E27FC236}">
                <a16:creationId xmlns:a16="http://schemas.microsoft.com/office/drawing/2014/main" id="{3EBE5032-BBDB-454D-8B28-8882C52280A1}"/>
              </a:ext>
            </a:extLst>
          </p:cNvPr>
          <p:cNvSpPr>
            <a:spLocks noGrp="1"/>
          </p:cNvSpPr>
          <p:nvPr>
            <p:ph type="sldNum" sz="quarter" idx="12"/>
          </p:nvPr>
        </p:nvSpPr>
        <p:spPr/>
        <p:txBody>
          <a:bodyPr/>
          <a:lstStyle/>
          <a:p>
            <a:fld id="{3CE5352E-9B9F-4EDC-8769-7FA3D3F814C7}" type="slidenum">
              <a:rPr lang="ru-RU" smtClean="0"/>
              <a:t>13</a:t>
            </a:fld>
            <a:endParaRPr lang="ru-RU" dirty="0"/>
          </a:p>
        </p:txBody>
      </p:sp>
      <p:pic>
        <p:nvPicPr>
          <p:cNvPr id="6" name="Picture 5">
            <a:extLst>
              <a:ext uri="{FF2B5EF4-FFF2-40B4-BE49-F238E27FC236}">
                <a16:creationId xmlns:a16="http://schemas.microsoft.com/office/drawing/2014/main" id="{16616B7F-D2F2-064C-B36C-2DF6E0264DDC}"/>
              </a:ext>
            </a:extLst>
          </p:cNvPr>
          <p:cNvPicPr>
            <a:picLocks noChangeAspect="1"/>
          </p:cNvPicPr>
          <p:nvPr/>
        </p:nvPicPr>
        <p:blipFill rotWithShape="1">
          <a:blip r:embed="rId3">
            <a:extLst>
              <a:ext uri="{BEBA8EAE-BF5A-486C-A8C5-ECC9F3942E4B}">
                <a14:imgProps xmlns:a14="http://schemas.microsoft.com/office/drawing/2010/main">
                  <a14:imgLayer>
                    <a14:imgEffect>
                      <a14:saturation sat="27000"/>
                    </a14:imgEffect>
                  </a14:imgLayer>
                </a14:imgProps>
              </a:ext>
            </a:extLst>
          </a:blip>
          <a:srcRect r="57250"/>
          <a:stretch/>
        </p:blipFill>
        <p:spPr>
          <a:xfrm>
            <a:off x="7042037" y="817660"/>
            <a:ext cx="4387964" cy="5474263"/>
          </a:xfrm>
          <a:prstGeom prst="rect">
            <a:avLst/>
          </a:prstGeom>
        </p:spPr>
      </p:pic>
      <p:sp>
        <p:nvSpPr>
          <p:cNvPr id="8" name="Text Placeholder 3">
            <a:extLst>
              <a:ext uri="{FF2B5EF4-FFF2-40B4-BE49-F238E27FC236}">
                <a16:creationId xmlns:a16="http://schemas.microsoft.com/office/drawing/2014/main" id="{2AB427A3-1A2E-084A-9817-245B2EE4CC41}"/>
              </a:ext>
            </a:extLst>
          </p:cNvPr>
          <p:cNvSpPr txBox="1">
            <a:spLocks/>
          </p:cNvSpPr>
          <p:nvPr/>
        </p:nvSpPr>
        <p:spPr>
          <a:xfrm>
            <a:off x="838509" y="1352328"/>
            <a:ext cx="4584212" cy="1127271"/>
          </a:xfrm>
          <a:prstGeom prst="rect">
            <a:avLst/>
          </a:prstGeom>
        </p:spPr>
        <p:txBody>
          <a:bodyPr vert="horz" lIns="36000" tIns="0" rIns="0" bIns="0" rtlCol="0">
            <a:noAutofit/>
          </a:bodyPr>
          <a:lst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tx2"/>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GB" sz="4400" dirty="0"/>
              <a:t>“</a:t>
            </a:r>
            <a:r>
              <a:rPr lang="en-GB" sz="3200" dirty="0"/>
              <a:t>The best investment you can make, an investment in yourself.</a:t>
            </a:r>
          </a:p>
          <a:p>
            <a:r>
              <a:rPr lang="en-GB" sz="3200" dirty="0"/>
              <a:t>The </a:t>
            </a:r>
            <a:r>
              <a:rPr lang="en-GB" sz="3200" b="1" dirty="0"/>
              <a:t>more you learn</a:t>
            </a:r>
            <a:r>
              <a:rPr lang="en-GB" sz="3200" dirty="0"/>
              <a:t>, the </a:t>
            </a:r>
            <a:r>
              <a:rPr lang="en-GB" sz="3200" b="1" dirty="0"/>
              <a:t>more you’ll earn</a:t>
            </a:r>
            <a:r>
              <a:rPr lang="en-GB" sz="4400" dirty="0"/>
              <a:t>.”</a:t>
            </a:r>
          </a:p>
          <a:p>
            <a:r>
              <a:rPr lang="en-GB" sz="2000" dirty="0"/>
              <a:t>			    Warren Buffett</a:t>
            </a:r>
          </a:p>
        </p:txBody>
      </p:sp>
    </p:spTree>
    <p:extLst>
      <p:ext uri="{BB962C8B-B14F-4D97-AF65-F5344CB8AC3E}">
        <p14:creationId xmlns:p14="http://schemas.microsoft.com/office/powerpoint/2010/main" val="2188266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EA325F2-7A9D-4CD2-BC2A-E62618D9D0D9}"/>
              </a:ext>
            </a:extLst>
          </p:cNvPr>
          <p:cNvSpPr>
            <a:spLocks noGrp="1"/>
          </p:cNvSpPr>
          <p:nvPr>
            <p:ph type="title"/>
          </p:nvPr>
        </p:nvSpPr>
        <p:spPr>
          <a:xfrm>
            <a:off x="838509" y="512841"/>
            <a:ext cx="9921640" cy="1018248"/>
          </a:xfrm>
        </p:spPr>
        <p:txBody>
          <a:bodyPr>
            <a:normAutofit/>
          </a:bodyPr>
          <a:lstStyle/>
          <a:p>
            <a:r>
              <a:rPr lang="en-US" dirty="0"/>
              <a:t>Should we buy </a:t>
            </a:r>
            <a:r>
              <a:rPr lang="en-US" dirty="0" err="1">
                <a:solidFill>
                  <a:srgbClr val="3F5779"/>
                </a:solidFill>
              </a:rPr>
              <a:t>Electronidex</a:t>
            </a:r>
            <a:r>
              <a:rPr lang="en-US" dirty="0"/>
              <a:t>?</a:t>
            </a:r>
            <a:endParaRPr lang="ru-RU" dirty="0"/>
          </a:p>
        </p:txBody>
      </p:sp>
      <p:sp>
        <p:nvSpPr>
          <p:cNvPr id="4" name="Text Placeholder 3">
            <a:extLst>
              <a:ext uri="{FF2B5EF4-FFF2-40B4-BE49-F238E27FC236}">
                <a16:creationId xmlns:a16="http://schemas.microsoft.com/office/drawing/2014/main" id="{DE0D5F10-D404-44BB-9FA3-BB375B5A7876}"/>
              </a:ext>
            </a:extLst>
          </p:cNvPr>
          <p:cNvSpPr>
            <a:spLocks noGrp="1"/>
          </p:cNvSpPr>
          <p:nvPr>
            <p:ph type="body" idx="1"/>
          </p:nvPr>
        </p:nvSpPr>
        <p:spPr>
          <a:xfrm>
            <a:off x="838509" y="2679028"/>
            <a:ext cx="5392170" cy="2230956"/>
          </a:xfrm>
        </p:spPr>
        <p:txBody>
          <a:bodyPr>
            <a:noAutofit/>
          </a:bodyPr>
          <a:lstStyle/>
          <a:p>
            <a:r>
              <a:rPr lang="en-GB" sz="3200" dirty="0"/>
              <a:t>More research required to give an informed recommendation</a:t>
            </a:r>
          </a:p>
        </p:txBody>
      </p:sp>
      <p:sp>
        <p:nvSpPr>
          <p:cNvPr id="7" name="Slide Number Placeholder 6">
            <a:extLst>
              <a:ext uri="{FF2B5EF4-FFF2-40B4-BE49-F238E27FC236}">
                <a16:creationId xmlns:a16="http://schemas.microsoft.com/office/drawing/2014/main" id="{3EBE5032-BBDB-454D-8B28-8882C52280A1}"/>
              </a:ext>
            </a:extLst>
          </p:cNvPr>
          <p:cNvSpPr>
            <a:spLocks noGrp="1"/>
          </p:cNvSpPr>
          <p:nvPr>
            <p:ph type="sldNum" sz="quarter" idx="12"/>
          </p:nvPr>
        </p:nvSpPr>
        <p:spPr/>
        <p:txBody>
          <a:bodyPr/>
          <a:lstStyle/>
          <a:p>
            <a:fld id="{3CE5352E-9B9F-4EDC-8769-7FA3D3F814C7}" type="slidenum">
              <a:rPr lang="ru-RU" smtClean="0"/>
              <a:t>14</a:t>
            </a:fld>
            <a:endParaRPr lang="ru-RU" dirty="0"/>
          </a:p>
        </p:txBody>
      </p:sp>
      <p:pic>
        <p:nvPicPr>
          <p:cNvPr id="6" name="Picture 5">
            <a:extLst>
              <a:ext uri="{FF2B5EF4-FFF2-40B4-BE49-F238E27FC236}">
                <a16:creationId xmlns:a16="http://schemas.microsoft.com/office/drawing/2014/main" id="{B32B3C0F-9559-5540-A59D-5DB531711978}"/>
              </a:ext>
            </a:extLst>
          </p:cNvPr>
          <p:cNvPicPr>
            <a:picLocks noChangeAspect="1"/>
          </p:cNvPicPr>
          <p:nvPr/>
        </p:nvPicPr>
        <p:blipFill>
          <a:blip r:embed="rId3">
            <a:duotone>
              <a:schemeClr val="bg2">
                <a:shade val="45000"/>
                <a:satMod val="135000"/>
              </a:schemeClr>
              <a:prstClr val="white"/>
            </a:duotone>
          </a:blip>
          <a:stretch>
            <a:fillRect/>
          </a:stretch>
        </p:blipFill>
        <p:spPr>
          <a:xfrm>
            <a:off x="6731882" y="1876255"/>
            <a:ext cx="4393910" cy="4393910"/>
          </a:xfrm>
          <a:prstGeom prst="rect">
            <a:avLst/>
          </a:prstGeom>
        </p:spPr>
      </p:pic>
    </p:spTree>
    <p:extLst>
      <p:ext uri="{BB962C8B-B14F-4D97-AF65-F5344CB8AC3E}">
        <p14:creationId xmlns:p14="http://schemas.microsoft.com/office/powerpoint/2010/main" val="843961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0A79323-46E1-4288-8230-7F1725B1B329}"/>
              </a:ext>
            </a:extLst>
          </p:cNvPr>
          <p:cNvSpPr>
            <a:spLocks noGrp="1"/>
          </p:cNvSpPr>
          <p:nvPr>
            <p:ph type="title"/>
          </p:nvPr>
        </p:nvSpPr>
        <p:spPr>
          <a:xfrm>
            <a:off x="821460" y="3521159"/>
            <a:ext cx="10869782" cy="1041316"/>
          </a:xfrm>
        </p:spPr>
        <p:txBody>
          <a:bodyPr/>
          <a:lstStyle/>
          <a:p>
            <a:r>
              <a:rPr lang="en-US" dirty="0"/>
              <a:t>What can data mining tell us about the future?</a:t>
            </a:r>
            <a:endParaRPr lang="ru-RU" dirty="0"/>
          </a:p>
        </p:txBody>
      </p:sp>
      <p:sp>
        <p:nvSpPr>
          <p:cNvPr id="5" name="Slide Number Placeholder 4">
            <a:extLst>
              <a:ext uri="{FF2B5EF4-FFF2-40B4-BE49-F238E27FC236}">
                <a16:creationId xmlns:a16="http://schemas.microsoft.com/office/drawing/2014/main" id="{E76FE440-470B-4A07-B866-F0955087DACC}"/>
              </a:ext>
            </a:extLst>
          </p:cNvPr>
          <p:cNvSpPr>
            <a:spLocks noGrp="1"/>
          </p:cNvSpPr>
          <p:nvPr>
            <p:ph type="sldNum" sz="quarter" idx="12"/>
          </p:nvPr>
        </p:nvSpPr>
        <p:spPr/>
        <p:txBody>
          <a:bodyPr/>
          <a:lstStyle/>
          <a:p>
            <a:fld id="{3CE5352E-9B9F-4EDC-8769-7FA3D3F814C7}" type="slidenum">
              <a:rPr lang="ru-RU" smtClean="0"/>
              <a:pPr/>
              <a:t>15</a:t>
            </a:fld>
            <a:endParaRPr lang="ru-RU" dirty="0"/>
          </a:p>
        </p:txBody>
      </p:sp>
      <p:pic>
        <p:nvPicPr>
          <p:cNvPr id="3" name="Picture 2">
            <a:extLst>
              <a:ext uri="{FF2B5EF4-FFF2-40B4-BE49-F238E27FC236}">
                <a16:creationId xmlns:a16="http://schemas.microsoft.com/office/drawing/2014/main" id="{17869D53-42A6-9949-A153-7219CDE83CA7}"/>
              </a:ext>
            </a:extLst>
          </p:cNvPr>
          <p:cNvPicPr>
            <a:picLocks noChangeAspect="1"/>
          </p:cNvPicPr>
          <p:nvPr/>
        </p:nvPicPr>
        <p:blipFill rotWithShape="1">
          <a:blip r:embed="rId3">
            <a:extLst>
              <a:ext uri="{BEBA8EAE-BF5A-486C-A8C5-ECC9F3942E4B}">
                <a14:imgProps xmlns:a14="http://schemas.microsoft.com/office/drawing/2010/main">
                  <a14:imgLayer>
                    <a14:imgEffect>
                      <a14:saturation sat="27000"/>
                    </a14:imgEffect>
                  </a14:imgLayer>
                </a14:imgProps>
              </a:ext>
            </a:extLst>
          </a:blip>
          <a:srcRect l="-175" t="24094" r="175" b="39649"/>
          <a:stretch/>
        </p:blipFill>
        <p:spPr>
          <a:xfrm>
            <a:off x="641478" y="547801"/>
            <a:ext cx="10869782" cy="2955819"/>
          </a:xfrm>
          <a:prstGeom prst="rect">
            <a:avLst/>
          </a:prstGeom>
        </p:spPr>
      </p:pic>
    </p:spTree>
    <p:extLst>
      <p:ext uri="{BB962C8B-B14F-4D97-AF65-F5344CB8AC3E}">
        <p14:creationId xmlns:p14="http://schemas.microsoft.com/office/powerpoint/2010/main" val="17782510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EA325F2-7A9D-4CD2-BC2A-E62618D9D0D9}"/>
              </a:ext>
            </a:extLst>
          </p:cNvPr>
          <p:cNvSpPr>
            <a:spLocks noGrp="1"/>
          </p:cNvSpPr>
          <p:nvPr>
            <p:ph type="title"/>
          </p:nvPr>
        </p:nvSpPr>
        <p:spPr>
          <a:xfrm>
            <a:off x="838509" y="544678"/>
            <a:ext cx="5152388" cy="826922"/>
          </a:xfrm>
        </p:spPr>
        <p:txBody>
          <a:bodyPr>
            <a:normAutofit/>
          </a:bodyPr>
          <a:lstStyle/>
          <a:p>
            <a:r>
              <a:rPr lang="en-US" dirty="0"/>
              <a:t>Insights and conclusions</a:t>
            </a:r>
            <a:endParaRPr lang="ru-RU" dirty="0"/>
          </a:p>
        </p:txBody>
      </p:sp>
      <p:sp>
        <p:nvSpPr>
          <p:cNvPr id="4" name="Text Placeholder 3">
            <a:extLst>
              <a:ext uri="{FF2B5EF4-FFF2-40B4-BE49-F238E27FC236}">
                <a16:creationId xmlns:a16="http://schemas.microsoft.com/office/drawing/2014/main" id="{DE0D5F10-D404-44BB-9FA3-BB375B5A7876}"/>
              </a:ext>
            </a:extLst>
          </p:cNvPr>
          <p:cNvSpPr>
            <a:spLocks noGrp="1"/>
          </p:cNvSpPr>
          <p:nvPr>
            <p:ph type="body" idx="1"/>
          </p:nvPr>
        </p:nvSpPr>
        <p:spPr>
          <a:xfrm>
            <a:off x="838509" y="1960981"/>
            <a:ext cx="4827185" cy="3875298"/>
          </a:xfrm>
        </p:spPr>
        <p:txBody>
          <a:bodyPr>
            <a:noAutofit/>
          </a:bodyPr>
          <a:lstStyle/>
          <a:p>
            <a:pPr lvl="0"/>
            <a:r>
              <a:rPr lang="en-GB" sz="3200" dirty="0"/>
              <a:t>1. Better datasets will produce better results</a:t>
            </a:r>
          </a:p>
          <a:p>
            <a:pPr lvl="0"/>
            <a:r>
              <a:rPr lang="en-GB" sz="3200" dirty="0"/>
              <a:t>2. More research needed </a:t>
            </a:r>
            <a:br>
              <a:rPr lang="en-GB" sz="3200" dirty="0"/>
            </a:br>
            <a:r>
              <a:rPr lang="en-GB" sz="3200" dirty="0"/>
              <a:t>on </a:t>
            </a:r>
            <a:r>
              <a:rPr lang="en-GB" sz="3200" dirty="0" err="1"/>
              <a:t>Electronidex</a:t>
            </a:r>
            <a:endParaRPr lang="en-GB" sz="3200" dirty="0"/>
          </a:p>
          <a:p>
            <a:pPr lvl="0"/>
            <a:r>
              <a:rPr lang="en-GB" sz="3200" dirty="0"/>
              <a:t>3. Understand the role of accessories in </a:t>
            </a:r>
            <a:r>
              <a:rPr lang="en-GB" sz="3200" dirty="0" err="1"/>
              <a:t>Blakwell’s</a:t>
            </a:r>
            <a:r>
              <a:rPr lang="en-GB" sz="3200" dirty="0"/>
              <a:t> sales strategy</a:t>
            </a:r>
          </a:p>
        </p:txBody>
      </p:sp>
      <p:sp>
        <p:nvSpPr>
          <p:cNvPr id="7" name="Slide Number Placeholder 6">
            <a:extLst>
              <a:ext uri="{FF2B5EF4-FFF2-40B4-BE49-F238E27FC236}">
                <a16:creationId xmlns:a16="http://schemas.microsoft.com/office/drawing/2014/main" id="{3EBE5032-BBDB-454D-8B28-8882C52280A1}"/>
              </a:ext>
            </a:extLst>
          </p:cNvPr>
          <p:cNvSpPr>
            <a:spLocks noGrp="1"/>
          </p:cNvSpPr>
          <p:nvPr>
            <p:ph type="sldNum" sz="quarter" idx="12"/>
          </p:nvPr>
        </p:nvSpPr>
        <p:spPr/>
        <p:txBody>
          <a:bodyPr/>
          <a:lstStyle/>
          <a:p>
            <a:fld id="{3CE5352E-9B9F-4EDC-8769-7FA3D3F814C7}" type="slidenum">
              <a:rPr lang="ru-RU" smtClean="0"/>
              <a:t>16</a:t>
            </a:fld>
            <a:endParaRPr lang="ru-RU" dirty="0"/>
          </a:p>
        </p:txBody>
      </p:sp>
      <p:pic>
        <p:nvPicPr>
          <p:cNvPr id="2" name="Picture 1">
            <a:extLst>
              <a:ext uri="{FF2B5EF4-FFF2-40B4-BE49-F238E27FC236}">
                <a16:creationId xmlns:a16="http://schemas.microsoft.com/office/drawing/2014/main" id="{9296BB06-16C6-4945-8E79-743D119872E5}"/>
              </a:ext>
            </a:extLst>
          </p:cNvPr>
          <p:cNvPicPr>
            <a:picLocks noChangeAspect="1"/>
          </p:cNvPicPr>
          <p:nvPr/>
        </p:nvPicPr>
        <p:blipFill>
          <a:blip r:embed="rId3">
            <a:duotone>
              <a:schemeClr val="bg2">
                <a:shade val="45000"/>
                <a:satMod val="135000"/>
              </a:schemeClr>
              <a:prstClr val="white"/>
            </a:duotone>
          </a:blip>
          <a:stretch>
            <a:fillRect/>
          </a:stretch>
        </p:blipFill>
        <p:spPr>
          <a:xfrm>
            <a:off x="6232425" y="730003"/>
            <a:ext cx="5106276" cy="5106276"/>
          </a:xfrm>
          <a:prstGeom prst="rect">
            <a:avLst/>
          </a:prstGeom>
        </p:spPr>
      </p:pic>
    </p:spTree>
    <p:extLst>
      <p:ext uri="{BB962C8B-B14F-4D97-AF65-F5344CB8AC3E}">
        <p14:creationId xmlns:p14="http://schemas.microsoft.com/office/powerpoint/2010/main" val="305412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10">
            <a:extLst>
              <a:ext uri="{FF2B5EF4-FFF2-40B4-BE49-F238E27FC236}">
                <a16:creationId xmlns:a16="http://schemas.microsoft.com/office/drawing/2014/main" id="{179AA3B4-DDB4-4B2A-B234-DE5CD2E340DD}"/>
              </a:ext>
            </a:extLst>
          </p:cNvPr>
          <p:cNvPicPr>
            <a:picLocks noGrp="1" noChangeAspect="1"/>
          </p:cNvPicPr>
          <p:nvPr>
            <p:ph type="pic" sz="quarter" idx="13"/>
          </p:nvPr>
        </p:nvPicPr>
        <p:blipFill rotWithShape="1">
          <a:blip r:embed="rId3">
            <a:extLst>
              <a:ext uri="{BEBA8EAE-BF5A-486C-A8C5-ECC9F3942E4B}">
                <a14:imgProps xmlns:a14="http://schemas.microsoft.com/office/drawing/2010/main">
                  <a14:imgLayer>
                    <a14:imgEffect>
                      <a14:saturation sat="27000"/>
                    </a14:imgEffect>
                  </a14:imgLayer>
                </a14:imgProps>
              </a:ext>
            </a:extLst>
          </a:blip>
          <a:srcRect l="27403" t="37736" r="-27403" b="1010"/>
          <a:stretch/>
        </p:blipFill>
        <p:spPr>
          <a:xfrm>
            <a:off x="0" y="0"/>
            <a:ext cx="16793981" cy="6858000"/>
          </a:xfrm>
        </p:spPr>
      </p:pic>
      <p:sp>
        <p:nvSpPr>
          <p:cNvPr id="4" name="Title 3">
            <a:extLst>
              <a:ext uri="{FF2B5EF4-FFF2-40B4-BE49-F238E27FC236}">
                <a16:creationId xmlns:a16="http://schemas.microsoft.com/office/drawing/2014/main" id="{BA1A0A4F-F62B-4411-8D3E-82A00A1F480D}"/>
              </a:ext>
            </a:extLst>
          </p:cNvPr>
          <p:cNvSpPr>
            <a:spLocks noGrp="1"/>
          </p:cNvSpPr>
          <p:nvPr>
            <p:ph type="ctrTitle"/>
          </p:nvPr>
        </p:nvSpPr>
        <p:spPr/>
        <p:txBody>
          <a:bodyPr/>
          <a:lstStyle/>
          <a:p>
            <a:r>
              <a:rPr lang="en-US" dirty="0"/>
              <a:t>Thank you.</a:t>
            </a:r>
            <a:endParaRPr lang="ru-RU" dirty="0"/>
          </a:p>
        </p:txBody>
      </p:sp>
      <p:sp>
        <p:nvSpPr>
          <p:cNvPr id="5" name="Subtitle 4">
            <a:extLst>
              <a:ext uri="{FF2B5EF4-FFF2-40B4-BE49-F238E27FC236}">
                <a16:creationId xmlns:a16="http://schemas.microsoft.com/office/drawing/2014/main" id="{6752B999-CAEB-49BE-835B-3CF1107C4A4E}"/>
              </a:ext>
            </a:extLst>
          </p:cNvPr>
          <p:cNvSpPr>
            <a:spLocks noGrp="1"/>
          </p:cNvSpPr>
          <p:nvPr>
            <p:ph type="subTitle" idx="1"/>
          </p:nvPr>
        </p:nvSpPr>
        <p:spPr/>
        <p:txBody>
          <a:bodyPr/>
          <a:lstStyle/>
          <a:p>
            <a:r>
              <a:rPr lang="en-US" dirty="0"/>
              <a:t>Stacey Jackson</a:t>
            </a:r>
          </a:p>
          <a:p>
            <a:r>
              <a:rPr lang="en-US" dirty="0"/>
              <a:t>José Pedro </a:t>
            </a:r>
            <a:r>
              <a:rPr lang="en-US" dirty="0" err="1"/>
              <a:t>Conceição</a:t>
            </a:r>
            <a:endParaRPr lang="ru-RU" dirty="0"/>
          </a:p>
        </p:txBody>
      </p:sp>
    </p:spTree>
    <p:extLst>
      <p:ext uri="{BB962C8B-B14F-4D97-AF65-F5344CB8AC3E}">
        <p14:creationId xmlns:p14="http://schemas.microsoft.com/office/powerpoint/2010/main" val="20269471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0A79323-46E1-4288-8230-7F1725B1B329}"/>
              </a:ext>
            </a:extLst>
          </p:cNvPr>
          <p:cNvSpPr>
            <a:spLocks noGrp="1"/>
          </p:cNvSpPr>
          <p:nvPr>
            <p:ph type="title"/>
          </p:nvPr>
        </p:nvSpPr>
        <p:spPr>
          <a:xfrm>
            <a:off x="821460" y="3521159"/>
            <a:ext cx="10869782" cy="1041316"/>
          </a:xfrm>
        </p:spPr>
        <p:txBody>
          <a:bodyPr/>
          <a:lstStyle/>
          <a:p>
            <a:r>
              <a:rPr lang="en-US" dirty="0"/>
              <a:t>Appendix</a:t>
            </a:r>
            <a:endParaRPr lang="ru-RU" dirty="0"/>
          </a:p>
        </p:txBody>
      </p:sp>
      <p:sp>
        <p:nvSpPr>
          <p:cNvPr id="5" name="Slide Number Placeholder 4">
            <a:extLst>
              <a:ext uri="{FF2B5EF4-FFF2-40B4-BE49-F238E27FC236}">
                <a16:creationId xmlns:a16="http://schemas.microsoft.com/office/drawing/2014/main" id="{E76FE440-470B-4A07-B866-F0955087DACC}"/>
              </a:ext>
            </a:extLst>
          </p:cNvPr>
          <p:cNvSpPr>
            <a:spLocks noGrp="1"/>
          </p:cNvSpPr>
          <p:nvPr>
            <p:ph type="sldNum" sz="quarter" idx="12"/>
          </p:nvPr>
        </p:nvSpPr>
        <p:spPr/>
        <p:txBody>
          <a:bodyPr/>
          <a:lstStyle/>
          <a:p>
            <a:fld id="{3CE5352E-9B9F-4EDC-8769-7FA3D3F814C7}" type="slidenum">
              <a:rPr lang="ru-RU" smtClean="0"/>
              <a:pPr/>
              <a:t>18</a:t>
            </a:fld>
            <a:endParaRPr lang="ru-RU" dirty="0"/>
          </a:p>
        </p:txBody>
      </p:sp>
      <p:pic>
        <p:nvPicPr>
          <p:cNvPr id="2" name="Picture 1">
            <a:extLst>
              <a:ext uri="{FF2B5EF4-FFF2-40B4-BE49-F238E27FC236}">
                <a16:creationId xmlns:a16="http://schemas.microsoft.com/office/drawing/2014/main" id="{507C86CC-4819-F545-8C59-0CB9D9DCBBD2}"/>
              </a:ext>
            </a:extLst>
          </p:cNvPr>
          <p:cNvPicPr>
            <a:picLocks noChangeAspect="1"/>
          </p:cNvPicPr>
          <p:nvPr/>
        </p:nvPicPr>
        <p:blipFill rotWithShape="1">
          <a:blip r:embed="rId3">
            <a:extLst>
              <a:ext uri="{BEBA8EAE-BF5A-486C-A8C5-ECC9F3942E4B}">
                <a14:imgProps xmlns:a14="http://schemas.microsoft.com/office/drawing/2010/main">
                  <a14:imgLayer>
                    <a14:imgEffect>
                      <a14:saturation sat="26000"/>
                    </a14:imgEffect>
                  </a14:imgLayer>
                </a14:imgProps>
              </a:ext>
            </a:extLst>
          </a:blip>
          <a:srcRect l="3743" t="26804" r="4433" b="45222"/>
          <a:stretch/>
        </p:blipFill>
        <p:spPr>
          <a:xfrm>
            <a:off x="382772" y="361508"/>
            <a:ext cx="11308470" cy="3423684"/>
          </a:xfrm>
          <a:prstGeom prst="rect">
            <a:avLst/>
          </a:prstGeom>
        </p:spPr>
      </p:pic>
    </p:spTree>
    <p:extLst>
      <p:ext uri="{BB962C8B-B14F-4D97-AF65-F5344CB8AC3E}">
        <p14:creationId xmlns:p14="http://schemas.microsoft.com/office/powerpoint/2010/main" val="3782596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EA325F2-7A9D-4CD2-BC2A-E62618D9D0D9}"/>
              </a:ext>
            </a:extLst>
          </p:cNvPr>
          <p:cNvSpPr>
            <a:spLocks noGrp="1"/>
          </p:cNvSpPr>
          <p:nvPr>
            <p:ph type="title"/>
          </p:nvPr>
        </p:nvSpPr>
        <p:spPr>
          <a:xfrm>
            <a:off x="838508" y="56523"/>
            <a:ext cx="9274755" cy="1062830"/>
          </a:xfrm>
        </p:spPr>
        <p:txBody>
          <a:bodyPr>
            <a:normAutofit/>
          </a:bodyPr>
          <a:lstStyle/>
          <a:p>
            <a:r>
              <a:rPr lang="en-US" dirty="0"/>
              <a:t>Brand by age and salary</a:t>
            </a:r>
            <a:endParaRPr lang="ru-RU" dirty="0"/>
          </a:p>
        </p:txBody>
      </p:sp>
      <p:sp>
        <p:nvSpPr>
          <p:cNvPr id="7" name="Slide Number Placeholder 6">
            <a:extLst>
              <a:ext uri="{FF2B5EF4-FFF2-40B4-BE49-F238E27FC236}">
                <a16:creationId xmlns:a16="http://schemas.microsoft.com/office/drawing/2014/main" id="{3EBE5032-BBDB-454D-8B28-8882C52280A1}"/>
              </a:ext>
            </a:extLst>
          </p:cNvPr>
          <p:cNvSpPr>
            <a:spLocks noGrp="1"/>
          </p:cNvSpPr>
          <p:nvPr>
            <p:ph type="sldNum" sz="quarter" idx="12"/>
          </p:nvPr>
        </p:nvSpPr>
        <p:spPr/>
        <p:txBody>
          <a:bodyPr/>
          <a:lstStyle/>
          <a:p>
            <a:fld id="{3CE5352E-9B9F-4EDC-8769-7FA3D3F814C7}" type="slidenum">
              <a:rPr lang="ru-RU" smtClean="0"/>
              <a:t>19</a:t>
            </a:fld>
            <a:endParaRPr lang="ru-RU" dirty="0"/>
          </a:p>
        </p:txBody>
      </p:sp>
      <p:pic>
        <p:nvPicPr>
          <p:cNvPr id="6" name="Picture 5">
            <a:extLst>
              <a:ext uri="{FF2B5EF4-FFF2-40B4-BE49-F238E27FC236}">
                <a16:creationId xmlns:a16="http://schemas.microsoft.com/office/drawing/2014/main" id="{480BBE90-9B3F-3F41-9846-B896A6C9F17D}"/>
              </a:ext>
            </a:extLst>
          </p:cNvPr>
          <p:cNvPicPr>
            <a:picLocks noChangeAspect="1"/>
          </p:cNvPicPr>
          <p:nvPr/>
        </p:nvPicPr>
        <p:blipFill>
          <a:blip r:embed="rId3"/>
          <a:stretch>
            <a:fillRect/>
          </a:stretch>
        </p:blipFill>
        <p:spPr>
          <a:xfrm>
            <a:off x="491667" y="1434664"/>
            <a:ext cx="5934537" cy="4085020"/>
          </a:xfrm>
          <a:prstGeom prst="rect">
            <a:avLst/>
          </a:prstGeom>
        </p:spPr>
      </p:pic>
      <p:pic>
        <p:nvPicPr>
          <p:cNvPr id="10" name="Picture 9">
            <a:extLst>
              <a:ext uri="{FF2B5EF4-FFF2-40B4-BE49-F238E27FC236}">
                <a16:creationId xmlns:a16="http://schemas.microsoft.com/office/drawing/2014/main" id="{CE4DF14E-B364-724A-9E05-7FB7170B1445}"/>
              </a:ext>
            </a:extLst>
          </p:cNvPr>
          <p:cNvPicPr>
            <a:picLocks noChangeAspect="1"/>
          </p:cNvPicPr>
          <p:nvPr/>
        </p:nvPicPr>
        <p:blipFill>
          <a:blip r:embed="rId4"/>
          <a:stretch>
            <a:fillRect/>
          </a:stretch>
        </p:blipFill>
        <p:spPr>
          <a:xfrm>
            <a:off x="5810565" y="1434664"/>
            <a:ext cx="5566032" cy="3892330"/>
          </a:xfrm>
          <a:prstGeom prst="rect">
            <a:avLst/>
          </a:prstGeom>
        </p:spPr>
      </p:pic>
    </p:spTree>
    <p:extLst>
      <p:ext uri="{BB962C8B-B14F-4D97-AF65-F5344CB8AC3E}">
        <p14:creationId xmlns:p14="http://schemas.microsoft.com/office/powerpoint/2010/main" val="34687639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EA325F2-7A9D-4CD2-BC2A-E62618D9D0D9}"/>
              </a:ext>
            </a:extLst>
          </p:cNvPr>
          <p:cNvSpPr>
            <a:spLocks noGrp="1"/>
          </p:cNvSpPr>
          <p:nvPr>
            <p:ph type="title"/>
          </p:nvPr>
        </p:nvSpPr>
        <p:spPr>
          <a:xfrm>
            <a:off x="838509" y="585993"/>
            <a:ext cx="4584212" cy="1055942"/>
          </a:xfrm>
        </p:spPr>
        <p:txBody>
          <a:bodyPr>
            <a:normAutofit/>
          </a:bodyPr>
          <a:lstStyle/>
          <a:p>
            <a:r>
              <a:rPr lang="en-US" dirty="0"/>
              <a:t>Peter</a:t>
            </a:r>
            <a:endParaRPr lang="ru-RU" dirty="0"/>
          </a:p>
        </p:txBody>
      </p:sp>
      <p:sp>
        <p:nvSpPr>
          <p:cNvPr id="4" name="Text Placeholder 3">
            <a:extLst>
              <a:ext uri="{FF2B5EF4-FFF2-40B4-BE49-F238E27FC236}">
                <a16:creationId xmlns:a16="http://schemas.microsoft.com/office/drawing/2014/main" id="{DE0D5F10-D404-44BB-9FA3-BB375B5A7876}"/>
              </a:ext>
            </a:extLst>
          </p:cNvPr>
          <p:cNvSpPr>
            <a:spLocks noGrp="1"/>
          </p:cNvSpPr>
          <p:nvPr>
            <p:ph type="body" idx="1"/>
          </p:nvPr>
        </p:nvSpPr>
        <p:spPr>
          <a:xfrm>
            <a:off x="838509" y="2018967"/>
            <a:ext cx="4584212" cy="3740149"/>
          </a:xfrm>
        </p:spPr>
        <p:txBody>
          <a:bodyPr>
            <a:noAutofit/>
          </a:bodyPr>
          <a:lstStyle/>
          <a:p>
            <a:pPr lvl="0"/>
            <a:r>
              <a:rPr lang="en-GB" sz="3600" dirty="0"/>
              <a:t>Individual</a:t>
            </a:r>
          </a:p>
          <a:p>
            <a:pPr lvl="0"/>
            <a:r>
              <a:rPr lang="en-GB" sz="3600" dirty="0"/>
              <a:t>Earns $40,000</a:t>
            </a:r>
          </a:p>
          <a:p>
            <a:pPr lvl="0"/>
            <a:r>
              <a:rPr lang="en-GB" sz="3600" dirty="0"/>
              <a:t>30 years old</a:t>
            </a:r>
          </a:p>
          <a:p>
            <a:pPr lvl="0"/>
            <a:r>
              <a:rPr lang="en-GB" sz="3600" dirty="0"/>
              <a:t>Thinks our products and service are great</a:t>
            </a:r>
          </a:p>
        </p:txBody>
      </p:sp>
      <p:sp>
        <p:nvSpPr>
          <p:cNvPr id="7" name="Slide Number Placeholder 6">
            <a:extLst>
              <a:ext uri="{FF2B5EF4-FFF2-40B4-BE49-F238E27FC236}">
                <a16:creationId xmlns:a16="http://schemas.microsoft.com/office/drawing/2014/main" id="{3EBE5032-BBDB-454D-8B28-8882C52280A1}"/>
              </a:ext>
            </a:extLst>
          </p:cNvPr>
          <p:cNvSpPr>
            <a:spLocks noGrp="1"/>
          </p:cNvSpPr>
          <p:nvPr>
            <p:ph type="sldNum" sz="quarter" idx="12"/>
          </p:nvPr>
        </p:nvSpPr>
        <p:spPr/>
        <p:txBody>
          <a:bodyPr/>
          <a:lstStyle/>
          <a:p>
            <a:fld id="{3CE5352E-9B9F-4EDC-8769-7FA3D3F814C7}" type="slidenum">
              <a:rPr lang="ru-RU" smtClean="0"/>
              <a:t>2</a:t>
            </a:fld>
            <a:endParaRPr lang="ru-RU" dirty="0"/>
          </a:p>
        </p:txBody>
      </p:sp>
      <p:pic>
        <p:nvPicPr>
          <p:cNvPr id="5" name="Picture 4">
            <a:extLst>
              <a:ext uri="{FF2B5EF4-FFF2-40B4-BE49-F238E27FC236}">
                <a16:creationId xmlns:a16="http://schemas.microsoft.com/office/drawing/2014/main" id="{9170A429-61D9-0649-B111-5CD0EB14D9FE}"/>
              </a:ext>
            </a:extLst>
          </p:cNvPr>
          <p:cNvPicPr>
            <a:picLocks noChangeAspect="1"/>
          </p:cNvPicPr>
          <p:nvPr/>
        </p:nvPicPr>
        <p:blipFill>
          <a:blip r:embed="rId3">
            <a:duotone>
              <a:schemeClr val="bg2">
                <a:shade val="45000"/>
                <a:satMod val="135000"/>
              </a:schemeClr>
              <a:prstClr val="white"/>
            </a:duotone>
          </a:blip>
          <a:stretch>
            <a:fillRect/>
          </a:stretch>
        </p:blipFill>
        <p:spPr>
          <a:xfrm>
            <a:off x="6384158" y="650212"/>
            <a:ext cx="5108904" cy="5108904"/>
          </a:xfrm>
          <a:prstGeom prst="rect">
            <a:avLst/>
          </a:prstGeom>
        </p:spPr>
      </p:pic>
    </p:spTree>
    <p:extLst>
      <p:ext uri="{BB962C8B-B14F-4D97-AF65-F5344CB8AC3E}">
        <p14:creationId xmlns:p14="http://schemas.microsoft.com/office/powerpoint/2010/main" val="1598146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EA325F2-7A9D-4CD2-BC2A-E62618D9D0D9}"/>
              </a:ext>
            </a:extLst>
          </p:cNvPr>
          <p:cNvSpPr>
            <a:spLocks noGrp="1"/>
          </p:cNvSpPr>
          <p:nvPr>
            <p:ph type="title"/>
          </p:nvPr>
        </p:nvSpPr>
        <p:spPr>
          <a:xfrm>
            <a:off x="838508" y="56523"/>
            <a:ext cx="9274755" cy="1062830"/>
          </a:xfrm>
        </p:spPr>
        <p:txBody>
          <a:bodyPr>
            <a:normAutofit/>
          </a:bodyPr>
          <a:lstStyle/>
          <a:p>
            <a:r>
              <a:rPr lang="en-US" dirty="0"/>
              <a:t>Predicted preference</a:t>
            </a:r>
            <a:endParaRPr lang="ru-RU" dirty="0"/>
          </a:p>
        </p:txBody>
      </p:sp>
      <p:sp>
        <p:nvSpPr>
          <p:cNvPr id="7" name="Slide Number Placeholder 6">
            <a:extLst>
              <a:ext uri="{FF2B5EF4-FFF2-40B4-BE49-F238E27FC236}">
                <a16:creationId xmlns:a16="http://schemas.microsoft.com/office/drawing/2014/main" id="{3EBE5032-BBDB-454D-8B28-8882C52280A1}"/>
              </a:ext>
            </a:extLst>
          </p:cNvPr>
          <p:cNvSpPr>
            <a:spLocks noGrp="1"/>
          </p:cNvSpPr>
          <p:nvPr>
            <p:ph type="sldNum" sz="quarter" idx="12"/>
          </p:nvPr>
        </p:nvSpPr>
        <p:spPr/>
        <p:txBody>
          <a:bodyPr/>
          <a:lstStyle/>
          <a:p>
            <a:fld id="{3CE5352E-9B9F-4EDC-8769-7FA3D3F814C7}" type="slidenum">
              <a:rPr lang="ru-RU" smtClean="0"/>
              <a:t>20</a:t>
            </a:fld>
            <a:endParaRPr lang="ru-RU" dirty="0"/>
          </a:p>
        </p:txBody>
      </p:sp>
      <p:pic>
        <p:nvPicPr>
          <p:cNvPr id="8" name="Picture 2" descr="/var/folders/71/grjgcw4n5zd80tq9zncgpx6m0000gn/T/com.microsoft.Word/WebArchiveCopyPasteTempFiles/000003.png">
            <a:extLst>
              <a:ext uri="{FF2B5EF4-FFF2-40B4-BE49-F238E27FC236}">
                <a16:creationId xmlns:a16="http://schemas.microsoft.com/office/drawing/2014/main" id="{A50373C2-6735-0640-A97D-1DDD96430FD6}"/>
              </a:ext>
            </a:extLst>
          </p:cNvPr>
          <p:cNvPicPr>
            <a:picLocks noChangeAspect="1" noChangeArrowheads="1"/>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838508" y="1322619"/>
            <a:ext cx="8444753" cy="52105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62134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EA325F2-7A9D-4CD2-BC2A-E62618D9D0D9}"/>
              </a:ext>
            </a:extLst>
          </p:cNvPr>
          <p:cNvSpPr>
            <a:spLocks noGrp="1"/>
          </p:cNvSpPr>
          <p:nvPr>
            <p:ph type="title"/>
          </p:nvPr>
        </p:nvSpPr>
        <p:spPr>
          <a:xfrm>
            <a:off x="838508" y="56523"/>
            <a:ext cx="9274755" cy="1062830"/>
          </a:xfrm>
        </p:spPr>
        <p:txBody>
          <a:bodyPr>
            <a:normAutofit/>
          </a:bodyPr>
          <a:lstStyle/>
          <a:p>
            <a:r>
              <a:rPr lang="en-US" dirty="0"/>
              <a:t>Correlation between </a:t>
            </a:r>
            <a:r>
              <a:rPr lang="en-US"/>
              <a:t>the variables</a:t>
            </a:r>
            <a:endParaRPr lang="ru-RU" dirty="0"/>
          </a:p>
        </p:txBody>
      </p:sp>
      <p:sp>
        <p:nvSpPr>
          <p:cNvPr id="7" name="Slide Number Placeholder 6">
            <a:extLst>
              <a:ext uri="{FF2B5EF4-FFF2-40B4-BE49-F238E27FC236}">
                <a16:creationId xmlns:a16="http://schemas.microsoft.com/office/drawing/2014/main" id="{3EBE5032-BBDB-454D-8B28-8882C52280A1}"/>
              </a:ext>
            </a:extLst>
          </p:cNvPr>
          <p:cNvSpPr>
            <a:spLocks noGrp="1"/>
          </p:cNvSpPr>
          <p:nvPr>
            <p:ph type="sldNum" sz="quarter" idx="12"/>
          </p:nvPr>
        </p:nvSpPr>
        <p:spPr/>
        <p:txBody>
          <a:bodyPr/>
          <a:lstStyle/>
          <a:p>
            <a:fld id="{3CE5352E-9B9F-4EDC-8769-7FA3D3F814C7}" type="slidenum">
              <a:rPr lang="ru-RU" smtClean="0"/>
              <a:t>21</a:t>
            </a:fld>
            <a:endParaRPr lang="ru-RU" dirty="0"/>
          </a:p>
        </p:txBody>
      </p:sp>
      <p:pic>
        <p:nvPicPr>
          <p:cNvPr id="4" name="Picture 3">
            <a:extLst>
              <a:ext uri="{FF2B5EF4-FFF2-40B4-BE49-F238E27FC236}">
                <a16:creationId xmlns:a16="http://schemas.microsoft.com/office/drawing/2014/main" id="{6D7F56C2-8C7B-2F49-9D67-A67E6646942F}"/>
              </a:ext>
            </a:extLst>
          </p:cNvPr>
          <p:cNvPicPr>
            <a:picLocks noChangeAspect="1"/>
          </p:cNvPicPr>
          <p:nvPr/>
        </p:nvPicPr>
        <p:blipFill>
          <a:blip r:embed="rId3"/>
          <a:stretch>
            <a:fillRect/>
          </a:stretch>
        </p:blipFill>
        <p:spPr>
          <a:xfrm>
            <a:off x="2680138" y="1019596"/>
            <a:ext cx="7683062" cy="5419303"/>
          </a:xfrm>
          <a:prstGeom prst="rect">
            <a:avLst/>
          </a:prstGeom>
        </p:spPr>
      </p:pic>
    </p:spTree>
    <p:extLst>
      <p:ext uri="{BB962C8B-B14F-4D97-AF65-F5344CB8AC3E}">
        <p14:creationId xmlns:p14="http://schemas.microsoft.com/office/powerpoint/2010/main" val="39771738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EA325F2-7A9D-4CD2-BC2A-E62618D9D0D9}"/>
              </a:ext>
            </a:extLst>
          </p:cNvPr>
          <p:cNvSpPr>
            <a:spLocks noGrp="1"/>
          </p:cNvSpPr>
          <p:nvPr>
            <p:ph type="title"/>
          </p:nvPr>
        </p:nvSpPr>
        <p:spPr>
          <a:xfrm>
            <a:off x="838508" y="56523"/>
            <a:ext cx="9274755" cy="1062830"/>
          </a:xfrm>
        </p:spPr>
        <p:txBody>
          <a:bodyPr>
            <a:normAutofit/>
          </a:bodyPr>
          <a:lstStyle/>
          <a:p>
            <a:r>
              <a:rPr lang="en-US" dirty="0"/>
              <a:t>Brand preference: importance of the variables</a:t>
            </a:r>
            <a:endParaRPr lang="ru-RU" dirty="0"/>
          </a:p>
        </p:txBody>
      </p:sp>
      <p:sp>
        <p:nvSpPr>
          <p:cNvPr id="7" name="Slide Number Placeholder 6">
            <a:extLst>
              <a:ext uri="{FF2B5EF4-FFF2-40B4-BE49-F238E27FC236}">
                <a16:creationId xmlns:a16="http://schemas.microsoft.com/office/drawing/2014/main" id="{3EBE5032-BBDB-454D-8B28-8882C52280A1}"/>
              </a:ext>
            </a:extLst>
          </p:cNvPr>
          <p:cNvSpPr>
            <a:spLocks noGrp="1"/>
          </p:cNvSpPr>
          <p:nvPr>
            <p:ph type="sldNum" sz="quarter" idx="12"/>
          </p:nvPr>
        </p:nvSpPr>
        <p:spPr/>
        <p:txBody>
          <a:bodyPr/>
          <a:lstStyle/>
          <a:p>
            <a:fld id="{3CE5352E-9B9F-4EDC-8769-7FA3D3F814C7}" type="slidenum">
              <a:rPr lang="ru-RU" smtClean="0"/>
              <a:t>22</a:t>
            </a:fld>
            <a:endParaRPr lang="ru-RU" dirty="0"/>
          </a:p>
        </p:txBody>
      </p:sp>
      <p:pic>
        <p:nvPicPr>
          <p:cNvPr id="5" name="Picture 4">
            <a:extLst>
              <a:ext uri="{FF2B5EF4-FFF2-40B4-BE49-F238E27FC236}">
                <a16:creationId xmlns:a16="http://schemas.microsoft.com/office/drawing/2014/main" id="{3B3D0B56-BA8D-7B43-9EC3-AF7EA488080D}"/>
              </a:ext>
            </a:extLst>
          </p:cNvPr>
          <p:cNvPicPr>
            <a:picLocks noChangeAspect="1"/>
          </p:cNvPicPr>
          <p:nvPr/>
        </p:nvPicPr>
        <p:blipFill>
          <a:blip r:embed="rId3"/>
          <a:stretch>
            <a:fillRect/>
          </a:stretch>
        </p:blipFill>
        <p:spPr>
          <a:xfrm>
            <a:off x="3624975" y="1313523"/>
            <a:ext cx="4279900" cy="4978400"/>
          </a:xfrm>
          <a:prstGeom prst="rect">
            <a:avLst/>
          </a:prstGeom>
        </p:spPr>
      </p:pic>
    </p:spTree>
    <p:extLst>
      <p:ext uri="{BB962C8B-B14F-4D97-AF65-F5344CB8AC3E}">
        <p14:creationId xmlns:p14="http://schemas.microsoft.com/office/powerpoint/2010/main" val="5918148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EA325F2-7A9D-4CD2-BC2A-E62618D9D0D9}"/>
              </a:ext>
            </a:extLst>
          </p:cNvPr>
          <p:cNvSpPr>
            <a:spLocks noGrp="1"/>
          </p:cNvSpPr>
          <p:nvPr>
            <p:ph type="title"/>
          </p:nvPr>
        </p:nvSpPr>
        <p:spPr>
          <a:xfrm>
            <a:off x="838508" y="56523"/>
            <a:ext cx="9274755" cy="1062830"/>
          </a:xfrm>
        </p:spPr>
        <p:txBody>
          <a:bodyPr>
            <a:normAutofit/>
          </a:bodyPr>
          <a:lstStyle/>
          <a:p>
            <a:r>
              <a:rPr lang="en-US" dirty="0"/>
              <a:t>Rules for B2B customers</a:t>
            </a:r>
            <a:endParaRPr lang="ru-RU" dirty="0"/>
          </a:p>
        </p:txBody>
      </p:sp>
      <p:sp>
        <p:nvSpPr>
          <p:cNvPr id="7" name="Slide Number Placeholder 6">
            <a:extLst>
              <a:ext uri="{FF2B5EF4-FFF2-40B4-BE49-F238E27FC236}">
                <a16:creationId xmlns:a16="http://schemas.microsoft.com/office/drawing/2014/main" id="{3EBE5032-BBDB-454D-8B28-8882C52280A1}"/>
              </a:ext>
            </a:extLst>
          </p:cNvPr>
          <p:cNvSpPr>
            <a:spLocks noGrp="1"/>
          </p:cNvSpPr>
          <p:nvPr>
            <p:ph type="sldNum" sz="quarter" idx="12"/>
          </p:nvPr>
        </p:nvSpPr>
        <p:spPr/>
        <p:txBody>
          <a:bodyPr/>
          <a:lstStyle/>
          <a:p>
            <a:fld id="{3CE5352E-9B9F-4EDC-8769-7FA3D3F814C7}" type="slidenum">
              <a:rPr lang="ru-RU" smtClean="0"/>
              <a:t>23</a:t>
            </a:fld>
            <a:endParaRPr lang="ru-RU" dirty="0"/>
          </a:p>
        </p:txBody>
      </p:sp>
      <p:graphicFrame>
        <p:nvGraphicFramePr>
          <p:cNvPr id="4" name="Table 3">
            <a:extLst>
              <a:ext uri="{FF2B5EF4-FFF2-40B4-BE49-F238E27FC236}">
                <a16:creationId xmlns:a16="http://schemas.microsoft.com/office/drawing/2014/main" id="{F5F2F636-228F-514A-84CB-40D1ED62B07E}"/>
              </a:ext>
            </a:extLst>
          </p:cNvPr>
          <p:cNvGraphicFramePr>
            <a:graphicFrameLocks noGrp="1"/>
          </p:cNvGraphicFramePr>
          <p:nvPr>
            <p:extLst/>
          </p:nvPr>
        </p:nvGraphicFramePr>
        <p:xfrm>
          <a:off x="641478" y="1324303"/>
          <a:ext cx="10515600" cy="4365372"/>
        </p:xfrm>
        <a:graphic>
          <a:graphicData uri="http://schemas.openxmlformats.org/drawingml/2006/table">
            <a:tbl>
              <a:tblPr/>
              <a:tblGrid>
                <a:gridCol w="2070947">
                  <a:extLst>
                    <a:ext uri="{9D8B030D-6E8A-4147-A177-3AD203B41FA5}">
                      <a16:colId xmlns:a16="http://schemas.microsoft.com/office/drawing/2014/main" val="1722300621"/>
                    </a:ext>
                  </a:extLst>
                </a:gridCol>
                <a:gridCol w="1558636">
                  <a:extLst>
                    <a:ext uri="{9D8B030D-6E8A-4147-A177-3AD203B41FA5}">
                      <a16:colId xmlns:a16="http://schemas.microsoft.com/office/drawing/2014/main" val="307719554"/>
                    </a:ext>
                  </a:extLst>
                </a:gridCol>
                <a:gridCol w="1628217">
                  <a:extLst>
                    <a:ext uri="{9D8B030D-6E8A-4147-A177-3AD203B41FA5}">
                      <a16:colId xmlns:a16="http://schemas.microsoft.com/office/drawing/2014/main" val="2289823378"/>
                    </a:ext>
                  </a:extLst>
                </a:gridCol>
                <a:gridCol w="1752600">
                  <a:extLst>
                    <a:ext uri="{9D8B030D-6E8A-4147-A177-3AD203B41FA5}">
                      <a16:colId xmlns:a16="http://schemas.microsoft.com/office/drawing/2014/main" val="3907308902"/>
                    </a:ext>
                  </a:extLst>
                </a:gridCol>
                <a:gridCol w="1752600">
                  <a:extLst>
                    <a:ext uri="{9D8B030D-6E8A-4147-A177-3AD203B41FA5}">
                      <a16:colId xmlns:a16="http://schemas.microsoft.com/office/drawing/2014/main" val="592217348"/>
                    </a:ext>
                  </a:extLst>
                </a:gridCol>
                <a:gridCol w="1752600">
                  <a:extLst>
                    <a:ext uri="{9D8B030D-6E8A-4147-A177-3AD203B41FA5}">
                      <a16:colId xmlns:a16="http://schemas.microsoft.com/office/drawing/2014/main" val="2900625973"/>
                    </a:ext>
                  </a:extLst>
                </a:gridCol>
              </a:tblGrid>
              <a:tr h="1190556">
                <a:tc>
                  <a:txBody>
                    <a:bodyPr/>
                    <a:lstStyle/>
                    <a:p>
                      <a:r>
                        <a:rPr lang="en-GB" dirty="0">
                          <a:solidFill>
                            <a:schemeClr val="bg1"/>
                          </a:solidFill>
                          <a:effectLst/>
                          <a:latin typeface="Helvetica" pitchFamily="2" charset="0"/>
                        </a:rPr>
                        <a:t>First products added to basket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solidFill>
                      <a:srgbClr val="3F5779">
                        <a:alpha val="31373"/>
                      </a:srgbClr>
                    </a:solidFill>
                  </a:tcPr>
                </a:tc>
                <a:tc>
                  <a:txBody>
                    <a:bodyPr/>
                    <a:lstStyle/>
                    <a:p>
                      <a:r>
                        <a:rPr lang="en-GB" dirty="0">
                          <a:solidFill>
                            <a:schemeClr val="bg1"/>
                          </a:solidFill>
                          <a:effectLst/>
                          <a:latin typeface="Helvetica" pitchFamily="2" charset="0"/>
                        </a:rPr>
                        <a:t>Final product added to basket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solidFill>
                      <a:srgbClr val="3F5779">
                        <a:alpha val="31373"/>
                      </a:srgbClr>
                    </a:solidFill>
                  </a:tcPr>
                </a:tc>
                <a:tc>
                  <a:txBody>
                    <a:bodyPr/>
                    <a:lstStyle/>
                    <a:p>
                      <a:r>
                        <a:rPr lang="en-GB" dirty="0">
                          <a:solidFill>
                            <a:schemeClr val="bg1"/>
                          </a:solidFill>
                          <a:effectLst/>
                          <a:latin typeface="Helvetica" pitchFamily="2" charset="0"/>
                        </a:rPr>
                        <a:t>support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solidFill>
                      <a:srgbClr val="3F5779">
                        <a:alpha val="31373"/>
                      </a:srgbClr>
                    </a:solidFill>
                  </a:tcPr>
                </a:tc>
                <a:tc>
                  <a:txBody>
                    <a:bodyPr/>
                    <a:lstStyle/>
                    <a:p>
                      <a:r>
                        <a:rPr lang="en-GB">
                          <a:solidFill>
                            <a:schemeClr val="bg1"/>
                          </a:solidFill>
                          <a:effectLst/>
                          <a:latin typeface="Helvetica" pitchFamily="2" charset="0"/>
                        </a:rPr>
                        <a:t>confidence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solidFill>
                      <a:srgbClr val="3F5779">
                        <a:alpha val="31373"/>
                      </a:srgbClr>
                    </a:solidFill>
                  </a:tcPr>
                </a:tc>
                <a:tc>
                  <a:txBody>
                    <a:bodyPr/>
                    <a:lstStyle/>
                    <a:p>
                      <a:r>
                        <a:rPr lang="en-GB" dirty="0">
                          <a:solidFill>
                            <a:schemeClr val="bg1"/>
                          </a:solidFill>
                          <a:effectLst/>
                          <a:latin typeface="Helvetica" pitchFamily="2" charset="0"/>
                        </a:rPr>
                        <a:t>lift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solidFill>
                      <a:srgbClr val="3F5779">
                        <a:alpha val="31373"/>
                      </a:srgbClr>
                    </a:solidFill>
                  </a:tcPr>
                </a:tc>
                <a:tc>
                  <a:txBody>
                    <a:bodyPr/>
                    <a:lstStyle/>
                    <a:p>
                      <a:r>
                        <a:rPr lang="en-GB" dirty="0">
                          <a:solidFill>
                            <a:schemeClr val="bg1"/>
                          </a:solidFill>
                          <a:effectLst/>
                          <a:latin typeface="Helvetica" pitchFamily="2" charset="0"/>
                        </a:rPr>
                        <a:t>#Trans.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solidFill>
                      <a:srgbClr val="3F5779">
                        <a:alpha val="31373"/>
                      </a:srgbClr>
                    </a:solidFill>
                  </a:tcPr>
                </a:tc>
                <a:extLst>
                  <a:ext uri="{0D108BD9-81ED-4DB2-BD59-A6C34878D82A}">
                    <a16:rowId xmlns:a16="http://schemas.microsoft.com/office/drawing/2014/main" val="2595689670"/>
                  </a:ext>
                </a:extLst>
              </a:tr>
              <a:tr h="793704">
                <a:tc>
                  <a:txBody>
                    <a:bodyPr/>
                    <a:lstStyle/>
                    <a:p>
                      <a:r>
                        <a:rPr lang="en-GB" dirty="0">
                          <a:effectLst/>
                          <a:latin typeface="Helvetica" pitchFamily="2" charset="0"/>
                        </a:rPr>
                        <a:t>Accessories, Software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tc>
                  <a:txBody>
                    <a:bodyPr/>
                    <a:lstStyle/>
                    <a:p>
                      <a:r>
                        <a:rPr lang="en-GB" dirty="0">
                          <a:effectLst/>
                          <a:latin typeface="Helvetica" pitchFamily="2" charset="0"/>
                        </a:rPr>
                        <a:t>Display</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tc>
                  <a:txBody>
                    <a:bodyPr/>
                    <a:lstStyle/>
                    <a:p>
                      <a:r>
                        <a:rPr lang="en-GB" dirty="0">
                          <a:effectLst/>
                          <a:latin typeface="Helvetica" pitchFamily="2" charset="0"/>
                        </a:rPr>
                        <a:t>0,109 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tc>
                  <a:txBody>
                    <a:bodyPr/>
                    <a:lstStyle/>
                    <a:p>
                      <a:r>
                        <a:rPr lang="en-GB" dirty="0">
                          <a:effectLst/>
                          <a:latin typeface="Helvetica" pitchFamily="2" charset="0"/>
                        </a:rPr>
                        <a:t>0,723 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tc>
                  <a:txBody>
                    <a:bodyPr/>
                    <a:lstStyle/>
                    <a:p>
                      <a:r>
                        <a:rPr lang="en-GB">
                          <a:effectLst/>
                          <a:latin typeface="Helvetica" pitchFamily="2" charset="0"/>
                        </a:rPr>
                        <a:t>1,238 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tc>
                  <a:txBody>
                    <a:bodyPr/>
                    <a:lstStyle/>
                    <a:p>
                      <a:r>
                        <a:rPr lang="en-GB">
                          <a:effectLst/>
                          <a:latin typeface="Helvetica" pitchFamily="2" charset="0"/>
                        </a:rPr>
                        <a:t>500 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extLst>
                  <a:ext uri="{0D108BD9-81ED-4DB2-BD59-A6C34878D82A}">
                    <a16:rowId xmlns:a16="http://schemas.microsoft.com/office/drawing/2014/main" val="1949030115"/>
                  </a:ext>
                </a:extLst>
              </a:tr>
              <a:tr h="396852">
                <a:tc>
                  <a:txBody>
                    <a:bodyPr/>
                    <a:lstStyle/>
                    <a:p>
                      <a:r>
                        <a:rPr lang="en-GB" dirty="0">
                          <a:effectLst/>
                          <a:latin typeface="Helvetica" pitchFamily="2" charset="0"/>
                        </a:rPr>
                        <a:t>PC, Software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tc>
                  <a:txBody>
                    <a:bodyPr/>
                    <a:lstStyle/>
                    <a:p>
                      <a:r>
                        <a:rPr lang="en-GB" dirty="0">
                          <a:effectLst/>
                          <a:latin typeface="Helvetica" pitchFamily="2" charset="0"/>
                        </a:rPr>
                        <a:t>Display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tc>
                  <a:txBody>
                    <a:bodyPr/>
                    <a:lstStyle/>
                    <a:p>
                      <a:r>
                        <a:rPr lang="en-GB" dirty="0">
                          <a:effectLst/>
                          <a:latin typeface="Helvetica" pitchFamily="2" charset="0"/>
                        </a:rPr>
                        <a:t>0,102 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tc>
                  <a:txBody>
                    <a:bodyPr/>
                    <a:lstStyle/>
                    <a:p>
                      <a:r>
                        <a:rPr lang="en-GB" dirty="0">
                          <a:effectLst/>
                          <a:latin typeface="Helvetica" pitchFamily="2" charset="0"/>
                        </a:rPr>
                        <a:t>0,739 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tc>
                  <a:txBody>
                    <a:bodyPr/>
                    <a:lstStyle/>
                    <a:p>
                      <a:r>
                        <a:rPr lang="en-GB">
                          <a:effectLst/>
                          <a:latin typeface="Helvetica" pitchFamily="2" charset="0"/>
                        </a:rPr>
                        <a:t>1,266 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tc>
                  <a:txBody>
                    <a:bodyPr/>
                    <a:lstStyle/>
                    <a:p>
                      <a:r>
                        <a:rPr lang="en-GB">
                          <a:effectLst/>
                          <a:latin typeface="Helvetica" pitchFamily="2" charset="0"/>
                        </a:rPr>
                        <a:t>470 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extLst>
                  <a:ext uri="{0D108BD9-81ED-4DB2-BD59-A6C34878D82A}">
                    <a16:rowId xmlns:a16="http://schemas.microsoft.com/office/drawing/2014/main" val="3050261656"/>
                  </a:ext>
                </a:extLst>
              </a:tr>
              <a:tr h="396852">
                <a:tc>
                  <a:txBody>
                    <a:bodyPr/>
                    <a:lstStyle/>
                    <a:p>
                      <a:r>
                        <a:rPr lang="en-GB" dirty="0">
                          <a:effectLst/>
                          <a:latin typeface="Helvetica" pitchFamily="2" charset="0"/>
                        </a:rPr>
                        <a:t>Laptop, Software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tc>
                  <a:txBody>
                    <a:bodyPr/>
                    <a:lstStyle/>
                    <a:p>
                      <a:r>
                        <a:rPr lang="en-GB" dirty="0">
                          <a:effectLst/>
                          <a:latin typeface="Helvetica" pitchFamily="2" charset="0"/>
                        </a:rPr>
                        <a:t>Display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tc>
                  <a:txBody>
                    <a:bodyPr/>
                    <a:lstStyle/>
                    <a:p>
                      <a:r>
                        <a:rPr lang="en-GB" dirty="0">
                          <a:effectLst/>
                          <a:latin typeface="Helvetica" pitchFamily="2" charset="0"/>
                        </a:rPr>
                        <a:t>0,090 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tc>
                  <a:txBody>
                    <a:bodyPr/>
                    <a:lstStyle/>
                    <a:p>
                      <a:r>
                        <a:rPr lang="en-GB">
                          <a:effectLst/>
                          <a:latin typeface="Helvetica" pitchFamily="2" charset="0"/>
                        </a:rPr>
                        <a:t>0,723 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tc>
                  <a:txBody>
                    <a:bodyPr/>
                    <a:lstStyle/>
                    <a:p>
                      <a:r>
                        <a:rPr lang="en-GB" dirty="0">
                          <a:effectLst/>
                          <a:latin typeface="Helvetica" pitchFamily="2" charset="0"/>
                        </a:rPr>
                        <a:t>1,240 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tc>
                  <a:txBody>
                    <a:bodyPr/>
                    <a:lstStyle/>
                    <a:p>
                      <a:r>
                        <a:rPr lang="en-GB">
                          <a:effectLst/>
                          <a:latin typeface="Helvetica" pitchFamily="2" charset="0"/>
                        </a:rPr>
                        <a:t>413 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extLst>
                  <a:ext uri="{0D108BD9-81ED-4DB2-BD59-A6C34878D82A}">
                    <a16:rowId xmlns:a16="http://schemas.microsoft.com/office/drawing/2014/main" val="2855927170"/>
                  </a:ext>
                </a:extLst>
              </a:tr>
              <a:tr h="793704">
                <a:tc>
                  <a:txBody>
                    <a:bodyPr/>
                    <a:lstStyle/>
                    <a:p>
                      <a:r>
                        <a:rPr lang="en-GB" dirty="0">
                          <a:effectLst/>
                          <a:latin typeface="Helvetica" pitchFamily="2" charset="0"/>
                        </a:rPr>
                        <a:t>Laptop, Printer Supplies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tc>
                  <a:txBody>
                    <a:bodyPr/>
                    <a:lstStyle/>
                    <a:p>
                      <a:r>
                        <a:rPr lang="en-GB" dirty="0">
                          <a:effectLst/>
                          <a:latin typeface="Helvetica" pitchFamily="2" charset="0"/>
                        </a:rPr>
                        <a:t>Display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tc>
                  <a:txBody>
                    <a:bodyPr/>
                    <a:lstStyle/>
                    <a:p>
                      <a:r>
                        <a:rPr lang="en-GB" dirty="0">
                          <a:effectLst/>
                          <a:latin typeface="Helvetica" pitchFamily="2" charset="0"/>
                        </a:rPr>
                        <a:t>0,052 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tc>
                  <a:txBody>
                    <a:bodyPr/>
                    <a:lstStyle/>
                    <a:p>
                      <a:r>
                        <a:rPr lang="en-GB" dirty="0">
                          <a:effectLst/>
                          <a:latin typeface="Helvetica" pitchFamily="2" charset="0"/>
                        </a:rPr>
                        <a:t>0,741 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tc>
                  <a:txBody>
                    <a:bodyPr/>
                    <a:lstStyle/>
                    <a:p>
                      <a:r>
                        <a:rPr lang="en-GB" dirty="0">
                          <a:effectLst/>
                          <a:latin typeface="Helvetica" pitchFamily="2" charset="0"/>
                        </a:rPr>
                        <a:t>1,269 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tc>
                  <a:txBody>
                    <a:bodyPr/>
                    <a:lstStyle/>
                    <a:p>
                      <a:r>
                        <a:rPr lang="en-GB" dirty="0">
                          <a:effectLst/>
                          <a:latin typeface="Helvetica" pitchFamily="2" charset="0"/>
                        </a:rPr>
                        <a:t>240 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extLst>
                  <a:ext uri="{0D108BD9-81ED-4DB2-BD59-A6C34878D82A}">
                    <a16:rowId xmlns:a16="http://schemas.microsoft.com/office/drawing/2014/main" val="2065721293"/>
                  </a:ext>
                </a:extLst>
              </a:tr>
              <a:tr h="396852">
                <a:tc>
                  <a:txBody>
                    <a:bodyPr/>
                    <a:lstStyle/>
                    <a:p>
                      <a:r>
                        <a:rPr lang="en-GB" dirty="0">
                          <a:effectLst/>
                          <a:latin typeface="Helvetica" pitchFamily="2" charset="0"/>
                        </a:rPr>
                        <a:t>Printer, Tablet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tc>
                  <a:txBody>
                    <a:bodyPr/>
                    <a:lstStyle/>
                    <a:p>
                      <a:r>
                        <a:rPr lang="en-GB" dirty="0">
                          <a:effectLst/>
                          <a:latin typeface="Helvetica" pitchFamily="2" charset="0"/>
                        </a:rPr>
                        <a:t>Display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tc>
                  <a:txBody>
                    <a:bodyPr/>
                    <a:lstStyle/>
                    <a:p>
                      <a:r>
                        <a:rPr lang="en-GB">
                          <a:effectLst/>
                          <a:latin typeface="Helvetica" pitchFamily="2" charset="0"/>
                        </a:rPr>
                        <a:t>0,031 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tc>
                  <a:txBody>
                    <a:bodyPr/>
                    <a:lstStyle/>
                    <a:p>
                      <a:r>
                        <a:rPr lang="en-GB" dirty="0">
                          <a:effectLst/>
                          <a:latin typeface="Helvetica" pitchFamily="2" charset="0"/>
                        </a:rPr>
                        <a:t>0,809 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tc>
                  <a:txBody>
                    <a:bodyPr/>
                    <a:lstStyle/>
                    <a:p>
                      <a:r>
                        <a:rPr lang="en-GB" dirty="0">
                          <a:effectLst/>
                          <a:latin typeface="Helvetica" pitchFamily="2" charset="0"/>
                        </a:rPr>
                        <a:t>1,386 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tc>
                  <a:txBody>
                    <a:bodyPr/>
                    <a:lstStyle/>
                    <a:p>
                      <a:r>
                        <a:rPr lang="en-GB" dirty="0">
                          <a:effectLst/>
                          <a:latin typeface="Helvetica" pitchFamily="2" charset="0"/>
                        </a:rPr>
                        <a:t>144 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extLst>
                  <a:ext uri="{0D108BD9-81ED-4DB2-BD59-A6C34878D82A}">
                    <a16:rowId xmlns:a16="http://schemas.microsoft.com/office/drawing/2014/main" val="3770133858"/>
                  </a:ext>
                </a:extLst>
              </a:tr>
              <a:tr h="396852">
                <a:tc>
                  <a:txBody>
                    <a:bodyPr/>
                    <a:lstStyle/>
                    <a:p>
                      <a:r>
                        <a:rPr lang="en-GB" dirty="0">
                          <a:effectLst/>
                          <a:latin typeface="Helvetica" pitchFamily="2" charset="0"/>
                        </a:rPr>
                        <a:t>Printer, Software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tcPr>
                </a:tc>
                <a:tc>
                  <a:txBody>
                    <a:bodyPr/>
                    <a:lstStyle/>
                    <a:p>
                      <a:r>
                        <a:rPr lang="en-GB" dirty="0">
                          <a:effectLst/>
                          <a:latin typeface="Helvetica" pitchFamily="2" charset="0"/>
                        </a:rPr>
                        <a:t>Display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tcPr>
                </a:tc>
                <a:tc>
                  <a:txBody>
                    <a:bodyPr/>
                    <a:lstStyle/>
                    <a:p>
                      <a:r>
                        <a:rPr lang="en-GB">
                          <a:effectLst/>
                          <a:latin typeface="Helvetica" pitchFamily="2" charset="0"/>
                        </a:rPr>
                        <a:t>0,031 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tcPr>
                </a:tc>
                <a:tc>
                  <a:txBody>
                    <a:bodyPr/>
                    <a:lstStyle/>
                    <a:p>
                      <a:r>
                        <a:rPr lang="en-GB">
                          <a:effectLst/>
                          <a:latin typeface="Helvetica" pitchFamily="2" charset="0"/>
                        </a:rPr>
                        <a:t>0,797 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tcPr>
                </a:tc>
                <a:tc>
                  <a:txBody>
                    <a:bodyPr/>
                    <a:lstStyle/>
                    <a:p>
                      <a:r>
                        <a:rPr lang="en-GB" dirty="0">
                          <a:effectLst/>
                          <a:latin typeface="Helvetica" pitchFamily="2" charset="0"/>
                        </a:rPr>
                        <a:t>1,365 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tcPr>
                </a:tc>
                <a:tc>
                  <a:txBody>
                    <a:bodyPr/>
                    <a:lstStyle/>
                    <a:p>
                      <a:r>
                        <a:rPr lang="en-GB" dirty="0">
                          <a:effectLst/>
                          <a:latin typeface="Helvetica" pitchFamily="2" charset="0"/>
                        </a:rPr>
                        <a:t>141 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84840727"/>
                  </a:ext>
                </a:extLst>
              </a:tr>
            </a:tbl>
          </a:graphicData>
        </a:graphic>
      </p:graphicFrame>
    </p:spTree>
    <p:extLst>
      <p:ext uri="{BB962C8B-B14F-4D97-AF65-F5344CB8AC3E}">
        <p14:creationId xmlns:p14="http://schemas.microsoft.com/office/powerpoint/2010/main" val="29465556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EA325F2-7A9D-4CD2-BC2A-E62618D9D0D9}"/>
              </a:ext>
            </a:extLst>
          </p:cNvPr>
          <p:cNvSpPr>
            <a:spLocks noGrp="1"/>
          </p:cNvSpPr>
          <p:nvPr>
            <p:ph type="title"/>
          </p:nvPr>
        </p:nvSpPr>
        <p:spPr>
          <a:xfrm>
            <a:off x="838508" y="56523"/>
            <a:ext cx="9274755" cy="1299312"/>
          </a:xfrm>
        </p:spPr>
        <p:txBody>
          <a:bodyPr>
            <a:normAutofit/>
          </a:bodyPr>
          <a:lstStyle/>
          <a:p>
            <a:r>
              <a:rPr lang="en-US" dirty="0"/>
              <a:t>Rules for B2C customers</a:t>
            </a:r>
            <a:endParaRPr lang="ru-RU" dirty="0"/>
          </a:p>
        </p:txBody>
      </p:sp>
      <p:sp>
        <p:nvSpPr>
          <p:cNvPr id="7" name="Slide Number Placeholder 6">
            <a:extLst>
              <a:ext uri="{FF2B5EF4-FFF2-40B4-BE49-F238E27FC236}">
                <a16:creationId xmlns:a16="http://schemas.microsoft.com/office/drawing/2014/main" id="{3EBE5032-BBDB-454D-8B28-8882C52280A1}"/>
              </a:ext>
            </a:extLst>
          </p:cNvPr>
          <p:cNvSpPr>
            <a:spLocks noGrp="1"/>
          </p:cNvSpPr>
          <p:nvPr>
            <p:ph type="sldNum" sz="quarter" idx="12"/>
          </p:nvPr>
        </p:nvSpPr>
        <p:spPr/>
        <p:txBody>
          <a:bodyPr/>
          <a:lstStyle/>
          <a:p>
            <a:fld id="{3CE5352E-9B9F-4EDC-8769-7FA3D3F814C7}" type="slidenum">
              <a:rPr lang="ru-RU" smtClean="0"/>
              <a:t>24</a:t>
            </a:fld>
            <a:endParaRPr lang="ru-RU" dirty="0"/>
          </a:p>
        </p:txBody>
      </p:sp>
      <p:graphicFrame>
        <p:nvGraphicFramePr>
          <p:cNvPr id="2" name="Table 1">
            <a:extLst>
              <a:ext uri="{FF2B5EF4-FFF2-40B4-BE49-F238E27FC236}">
                <a16:creationId xmlns:a16="http://schemas.microsoft.com/office/drawing/2014/main" id="{C61E5EED-77FA-7643-9372-1127AE5AD806}"/>
              </a:ext>
            </a:extLst>
          </p:cNvPr>
          <p:cNvGraphicFramePr>
            <a:graphicFrameLocks noGrp="1"/>
          </p:cNvGraphicFramePr>
          <p:nvPr>
            <p:extLst>
              <p:ext uri="{D42A27DB-BD31-4B8C-83A1-F6EECF244321}">
                <p14:modId xmlns:p14="http://schemas.microsoft.com/office/powerpoint/2010/main" val="3985015499"/>
              </p:ext>
            </p:extLst>
          </p:nvPr>
        </p:nvGraphicFramePr>
        <p:xfrm>
          <a:off x="838508" y="1623848"/>
          <a:ext cx="10515600" cy="4202984"/>
        </p:xfrm>
        <a:graphic>
          <a:graphicData uri="http://schemas.openxmlformats.org/drawingml/2006/table">
            <a:tbl>
              <a:tblPr/>
              <a:tblGrid>
                <a:gridCol w="2112510">
                  <a:extLst>
                    <a:ext uri="{9D8B030D-6E8A-4147-A177-3AD203B41FA5}">
                      <a16:colId xmlns:a16="http://schemas.microsoft.com/office/drawing/2014/main" val="649383477"/>
                    </a:ext>
                  </a:extLst>
                </a:gridCol>
                <a:gridCol w="1704109">
                  <a:extLst>
                    <a:ext uri="{9D8B030D-6E8A-4147-A177-3AD203B41FA5}">
                      <a16:colId xmlns:a16="http://schemas.microsoft.com/office/drawing/2014/main" val="4125833376"/>
                    </a:ext>
                  </a:extLst>
                </a:gridCol>
                <a:gridCol w="1441181">
                  <a:extLst>
                    <a:ext uri="{9D8B030D-6E8A-4147-A177-3AD203B41FA5}">
                      <a16:colId xmlns:a16="http://schemas.microsoft.com/office/drawing/2014/main" val="941070386"/>
                    </a:ext>
                  </a:extLst>
                </a:gridCol>
                <a:gridCol w="1752600">
                  <a:extLst>
                    <a:ext uri="{9D8B030D-6E8A-4147-A177-3AD203B41FA5}">
                      <a16:colId xmlns:a16="http://schemas.microsoft.com/office/drawing/2014/main" val="4255446224"/>
                    </a:ext>
                  </a:extLst>
                </a:gridCol>
                <a:gridCol w="1752600">
                  <a:extLst>
                    <a:ext uri="{9D8B030D-6E8A-4147-A177-3AD203B41FA5}">
                      <a16:colId xmlns:a16="http://schemas.microsoft.com/office/drawing/2014/main" val="3538365070"/>
                    </a:ext>
                  </a:extLst>
                </a:gridCol>
                <a:gridCol w="1752600">
                  <a:extLst>
                    <a:ext uri="{9D8B030D-6E8A-4147-A177-3AD203B41FA5}">
                      <a16:colId xmlns:a16="http://schemas.microsoft.com/office/drawing/2014/main" val="693674896"/>
                    </a:ext>
                  </a:extLst>
                </a:gridCol>
              </a:tblGrid>
              <a:tr h="1050747">
                <a:tc>
                  <a:txBody>
                    <a:bodyPr/>
                    <a:lstStyle/>
                    <a:p>
                      <a:r>
                        <a:rPr lang="en-GB" dirty="0">
                          <a:solidFill>
                            <a:schemeClr val="bg1"/>
                          </a:solidFill>
                          <a:effectLst/>
                          <a:latin typeface="Helvetica" pitchFamily="2" charset="0"/>
                        </a:rPr>
                        <a:t>First products added to basket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3F5779">
                        <a:alpha val="32157"/>
                      </a:srgbClr>
                    </a:solidFill>
                  </a:tcPr>
                </a:tc>
                <a:tc>
                  <a:txBody>
                    <a:bodyPr/>
                    <a:lstStyle/>
                    <a:p>
                      <a:r>
                        <a:rPr lang="en-GB" dirty="0">
                          <a:solidFill>
                            <a:schemeClr val="bg1"/>
                          </a:solidFill>
                          <a:effectLst/>
                          <a:latin typeface="Helvetica" pitchFamily="2" charset="0"/>
                        </a:rPr>
                        <a:t>Final product added to basket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3F5779">
                        <a:alpha val="32157"/>
                      </a:srgbClr>
                    </a:solidFill>
                  </a:tcPr>
                </a:tc>
                <a:tc>
                  <a:txBody>
                    <a:bodyPr/>
                    <a:lstStyle/>
                    <a:p>
                      <a:r>
                        <a:rPr lang="en-GB" dirty="0">
                          <a:solidFill>
                            <a:schemeClr val="bg1"/>
                          </a:solidFill>
                          <a:effectLst/>
                          <a:latin typeface="Helvetica" pitchFamily="2" charset="0"/>
                        </a:rPr>
                        <a:t>support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3F5779">
                        <a:alpha val="32157"/>
                      </a:srgbClr>
                    </a:solidFill>
                  </a:tcPr>
                </a:tc>
                <a:tc>
                  <a:txBody>
                    <a:bodyPr/>
                    <a:lstStyle/>
                    <a:p>
                      <a:r>
                        <a:rPr lang="en-GB" dirty="0">
                          <a:solidFill>
                            <a:schemeClr val="bg1"/>
                          </a:solidFill>
                          <a:effectLst/>
                          <a:latin typeface="Helvetica" pitchFamily="2" charset="0"/>
                        </a:rPr>
                        <a:t>confidence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3F5779">
                        <a:alpha val="32157"/>
                      </a:srgbClr>
                    </a:solidFill>
                  </a:tcPr>
                </a:tc>
                <a:tc>
                  <a:txBody>
                    <a:bodyPr/>
                    <a:lstStyle/>
                    <a:p>
                      <a:r>
                        <a:rPr lang="en-GB" dirty="0">
                          <a:solidFill>
                            <a:schemeClr val="bg1"/>
                          </a:solidFill>
                          <a:effectLst/>
                          <a:latin typeface="Helvetica" pitchFamily="2" charset="0"/>
                        </a:rPr>
                        <a:t>lift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3F5779">
                        <a:alpha val="32157"/>
                      </a:srgbClr>
                    </a:solidFill>
                  </a:tcPr>
                </a:tc>
                <a:tc>
                  <a:txBody>
                    <a:bodyPr/>
                    <a:lstStyle/>
                    <a:p>
                      <a:r>
                        <a:rPr lang="en-GB" dirty="0">
                          <a:solidFill>
                            <a:schemeClr val="bg1"/>
                          </a:solidFill>
                          <a:effectLst/>
                          <a:latin typeface="Helvetica" pitchFamily="2" charset="0"/>
                        </a:rPr>
                        <a:t>#Trans.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3F5779">
                        <a:alpha val="32157"/>
                      </a:srgbClr>
                    </a:solidFill>
                  </a:tcPr>
                </a:tc>
                <a:extLst>
                  <a:ext uri="{0D108BD9-81ED-4DB2-BD59-A6C34878D82A}">
                    <a16:rowId xmlns:a16="http://schemas.microsoft.com/office/drawing/2014/main" val="2902360812"/>
                  </a:ext>
                </a:extLst>
              </a:tr>
              <a:tr h="700497">
                <a:tc>
                  <a:txBody>
                    <a:bodyPr/>
                    <a:lstStyle/>
                    <a:p>
                      <a:r>
                        <a:rPr lang="en-GB" dirty="0">
                          <a:effectLst/>
                          <a:latin typeface="Helvetica" pitchFamily="2" charset="0"/>
                        </a:rPr>
                        <a:t>Printer, Printer Supplies</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GB" dirty="0">
                          <a:effectLst/>
                          <a:latin typeface="Helvetica" pitchFamily="2" charset="0"/>
                        </a:rPr>
                        <a:t>Accessories</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GB" dirty="0">
                          <a:effectLst/>
                          <a:latin typeface="Helvetica" pitchFamily="2" charset="0"/>
                        </a:rPr>
                        <a:t>0,005 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GB">
                          <a:effectLst/>
                          <a:latin typeface="Helvetica" pitchFamily="2" charset="0"/>
                        </a:rPr>
                        <a:t>0,889 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GB">
                          <a:effectLst/>
                          <a:latin typeface="Helvetica" pitchFamily="2" charset="0"/>
                        </a:rPr>
                        <a:t>1,409 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GB" dirty="0">
                          <a:effectLst/>
                          <a:latin typeface="Helvetica" pitchFamily="2" charset="0"/>
                        </a:rPr>
                        <a:t>24 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2582570883"/>
                  </a:ext>
                </a:extLst>
              </a:tr>
              <a:tr h="700497">
                <a:tc>
                  <a:txBody>
                    <a:bodyPr/>
                    <a:lstStyle/>
                    <a:p>
                      <a:r>
                        <a:rPr lang="en-GB" dirty="0">
                          <a:effectLst/>
                          <a:latin typeface="Helvetica" pitchFamily="2" charset="0"/>
                        </a:rPr>
                        <a:t>Display, Printer Supplies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GB" dirty="0">
                          <a:effectLst/>
                          <a:latin typeface="Helvetica" pitchFamily="2" charset="0"/>
                        </a:rPr>
                        <a:t>Accessories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GB" dirty="0">
                          <a:effectLst/>
                          <a:latin typeface="Helvetica" pitchFamily="2" charset="0"/>
                        </a:rPr>
                        <a:t>0,010 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GB">
                          <a:effectLst/>
                          <a:latin typeface="Helvetica" pitchFamily="2" charset="0"/>
                        </a:rPr>
                        <a:t>0,815 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GB">
                          <a:effectLst/>
                          <a:latin typeface="Helvetica" pitchFamily="2" charset="0"/>
                        </a:rPr>
                        <a:t>1,292 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GB" dirty="0">
                          <a:effectLst/>
                          <a:latin typeface="Helvetica" pitchFamily="2" charset="0"/>
                        </a:rPr>
                        <a:t>53 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2156970958"/>
                  </a:ext>
                </a:extLst>
              </a:tr>
              <a:tr h="700497">
                <a:tc>
                  <a:txBody>
                    <a:bodyPr/>
                    <a:lstStyle/>
                    <a:p>
                      <a:r>
                        <a:rPr lang="en-GB" dirty="0">
                          <a:effectLst/>
                          <a:latin typeface="Helvetica" pitchFamily="2" charset="0"/>
                        </a:rPr>
                        <a:t>Laptop, Printer Supplies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GB" dirty="0">
                          <a:effectLst/>
                          <a:latin typeface="Helvetica" pitchFamily="2" charset="0"/>
                        </a:rPr>
                        <a:t>Accessories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GB" dirty="0">
                          <a:effectLst/>
                          <a:latin typeface="Helvetica" pitchFamily="2" charset="0"/>
                        </a:rPr>
                        <a:t>0,012 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GB">
                          <a:effectLst/>
                          <a:latin typeface="Helvetica" pitchFamily="2" charset="0"/>
                        </a:rPr>
                        <a:t>0,778 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GB">
                          <a:effectLst/>
                          <a:latin typeface="Helvetica" pitchFamily="2" charset="0"/>
                        </a:rPr>
                        <a:t>1,233 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GB" dirty="0">
                          <a:effectLst/>
                          <a:latin typeface="Helvetica" pitchFamily="2" charset="0"/>
                        </a:rPr>
                        <a:t>63 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636418254"/>
                  </a:ext>
                </a:extLst>
              </a:tr>
              <a:tr h="700497">
                <a:tc>
                  <a:txBody>
                    <a:bodyPr/>
                    <a:lstStyle/>
                    <a:p>
                      <a:r>
                        <a:rPr lang="en-GB" dirty="0">
                          <a:effectLst/>
                          <a:latin typeface="Helvetica" pitchFamily="2" charset="0"/>
                        </a:rPr>
                        <a:t>PC, Printer Supplies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GB" dirty="0">
                          <a:effectLst/>
                          <a:latin typeface="Helvetica" pitchFamily="2" charset="0"/>
                        </a:rPr>
                        <a:t>Accessories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GB">
                          <a:effectLst/>
                          <a:latin typeface="Helvetica" pitchFamily="2" charset="0"/>
                        </a:rPr>
                        <a:t>0,012 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GB" dirty="0">
                          <a:effectLst/>
                          <a:latin typeface="Helvetica" pitchFamily="2" charset="0"/>
                        </a:rPr>
                        <a:t>0,747 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GB" dirty="0">
                          <a:effectLst/>
                          <a:latin typeface="Helvetica" pitchFamily="2" charset="0"/>
                        </a:rPr>
                        <a:t>1,184 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GB" dirty="0">
                          <a:effectLst/>
                          <a:latin typeface="Helvetica" pitchFamily="2" charset="0"/>
                        </a:rPr>
                        <a:t>62 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549531172"/>
                  </a:ext>
                </a:extLst>
              </a:tr>
              <a:tr h="350249">
                <a:tc>
                  <a:txBody>
                    <a:bodyPr/>
                    <a:lstStyle/>
                    <a:p>
                      <a:r>
                        <a:rPr lang="en-GB" dirty="0">
                          <a:effectLst/>
                          <a:latin typeface="Helvetica" pitchFamily="2" charset="0"/>
                        </a:rPr>
                        <a:t>Software, Tablet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dirty="0">
                          <a:effectLst/>
                          <a:latin typeface="Helvetica" pitchFamily="2" charset="0"/>
                        </a:rPr>
                        <a:t>Accessories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a:effectLst/>
                          <a:latin typeface="Helvetica" pitchFamily="2" charset="0"/>
                        </a:rPr>
                        <a:t>0,003 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dirty="0">
                          <a:effectLst/>
                          <a:latin typeface="Helvetica" pitchFamily="2" charset="0"/>
                        </a:rPr>
                        <a:t>0,818 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dirty="0">
                          <a:effectLst/>
                          <a:latin typeface="Helvetica" pitchFamily="2" charset="0"/>
                        </a:rPr>
                        <a:t>1,297 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dirty="0">
                          <a:effectLst/>
                          <a:latin typeface="Helvetica" pitchFamily="2" charset="0"/>
                        </a:rPr>
                        <a:t>18 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98001444"/>
                  </a:ext>
                </a:extLst>
              </a:tr>
            </a:tbl>
          </a:graphicData>
        </a:graphic>
      </p:graphicFrame>
    </p:spTree>
    <p:extLst>
      <p:ext uri="{BB962C8B-B14F-4D97-AF65-F5344CB8AC3E}">
        <p14:creationId xmlns:p14="http://schemas.microsoft.com/office/powerpoint/2010/main" val="17989108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EA325F2-7A9D-4CD2-BC2A-E62618D9D0D9}"/>
              </a:ext>
            </a:extLst>
          </p:cNvPr>
          <p:cNvSpPr>
            <a:spLocks noGrp="1"/>
          </p:cNvSpPr>
          <p:nvPr>
            <p:ph type="title"/>
          </p:nvPr>
        </p:nvSpPr>
        <p:spPr>
          <a:xfrm>
            <a:off x="838508" y="56523"/>
            <a:ext cx="9274755" cy="1299312"/>
          </a:xfrm>
        </p:spPr>
        <p:txBody>
          <a:bodyPr>
            <a:normAutofit/>
          </a:bodyPr>
          <a:lstStyle/>
          <a:p>
            <a:r>
              <a:rPr lang="en-US" dirty="0"/>
              <a:t>Blackwell’s sales volume, profit margin </a:t>
            </a:r>
            <a:br>
              <a:rPr lang="en-US" dirty="0"/>
            </a:br>
            <a:r>
              <a:rPr lang="en-US" dirty="0"/>
              <a:t>&amp; product type</a:t>
            </a:r>
            <a:endParaRPr lang="ru-RU" dirty="0"/>
          </a:p>
        </p:txBody>
      </p:sp>
      <p:sp>
        <p:nvSpPr>
          <p:cNvPr id="7" name="Slide Number Placeholder 6">
            <a:extLst>
              <a:ext uri="{FF2B5EF4-FFF2-40B4-BE49-F238E27FC236}">
                <a16:creationId xmlns:a16="http://schemas.microsoft.com/office/drawing/2014/main" id="{3EBE5032-BBDB-454D-8B28-8882C52280A1}"/>
              </a:ext>
            </a:extLst>
          </p:cNvPr>
          <p:cNvSpPr>
            <a:spLocks noGrp="1"/>
          </p:cNvSpPr>
          <p:nvPr>
            <p:ph type="sldNum" sz="quarter" idx="12"/>
          </p:nvPr>
        </p:nvSpPr>
        <p:spPr/>
        <p:txBody>
          <a:bodyPr/>
          <a:lstStyle/>
          <a:p>
            <a:fld id="{3CE5352E-9B9F-4EDC-8769-7FA3D3F814C7}" type="slidenum">
              <a:rPr lang="ru-RU" smtClean="0"/>
              <a:t>25</a:t>
            </a:fld>
            <a:endParaRPr lang="ru-RU" dirty="0"/>
          </a:p>
        </p:txBody>
      </p:sp>
      <p:pic>
        <p:nvPicPr>
          <p:cNvPr id="4" name="Picture 3">
            <a:extLst>
              <a:ext uri="{FF2B5EF4-FFF2-40B4-BE49-F238E27FC236}">
                <a16:creationId xmlns:a16="http://schemas.microsoft.com/office/drawing/2014/main" id="{BF317E96-EAA3-314A-BC2A-5D5486F7434A}"/>
              </a:ext>
            </a:extLst>
          </p:cNvPr>
          <p:cNvPicPr>
            <a:picLocks noChangeAspect="1"/>
          </p:cNvPicPr>
          <p:nvPr/>
        </p:nvPicPr>
        <p:blipFill>
          <a:blip r:embed="rId3"/>
          <a:stretch>
            <a:fillRect/>
          </a:stretch>
        </p:blipFill>
        <p:spPr>
          <a:xfrm>
            <a:off x="1529255" y="1342176"/>
            <a:ext cx="8945351" cy="5515824"/>
          </a:xfrm>
          <a:prstGeom prst="rect">
            <a:avLst/>
          </a:prstGeom>
        </p:spPr>
      </p:pic>
    </p:spTree>
    <p:extLst>
      <p:ext uri="{BB962C8B-B14F-4D97-AF65-F5344CB8AC3E}">
        <p14:creationId xmlns:p14="http://schemas.microsoft.com/office/powerpoint/2010/main" val="2973492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EA325F2-7A9D-4CD2-BC2A-E62618D9D0D9}"/>
              </a:ext>
            </a:extLst>
          </p:cNvPr>
          <p:cNvSpPr>
            <a:spLocks noGrp="1"/>
          </p:cNvSpPr>
          <p:nvPr>
            <p:ph type="title"/>
          </p:nvPr>
        </p:nvSpPr>
        <p:spPr>
          <a:xfrm>
            <a:off x="854274" y="378372"/>
            <a:ext cx="9274755" cy="740979"/>
          </a:xfrm>
        </p:spPr>
        <p:txBody>
          <a:bodyPr>
            <a:normAutofit/>
          </a:bodyPr>
          <a:lstStyle/>
          <a:p>
            <a:r>
              <a:rPr lang="en-US" dirty="0" err="1"/>
              <a:t>Electronidex’s</a:t>
            </a:r>
            <a:r>
              <a:rPr lang="en-US" dirty="0"/>
              <a:t> biggest sellers by product type</a:t>
            </a:r>
            <a:endParaRPr lang="ru-RU" dirty="0"/>
          </a:p>
        </p:txBody>
      </p:sp>
      <p:sp>
        <p:nvSpPr>
          <p:cNvPr id="7" name="Slide Number Placeholder 6">
            <a:extLst>
              <a:ext uri="{FF2B5EF4-FFF2-40B4-BE49-F238E27FC236}">
                <a16:creationId xmlns:a16="http://schemas.microsoft.com/office/drawing/2014/main" id="{3EBE5032-BBDB-454D-8B28-8882C52280A1}"/>
              </a:ext>
            </a:extLst>
          </p:cNvPr>
          <p:cNvSpPr>
            <a:spLocks noGrp="1"/>
          </p:cNvSpPr>
          <p:nvPr>
            <p:ph type="sldNum" sz="quarter" idx="12"/>
          </p:nvPr>
        </p:nvSpPr>
        <p:spPr/>
        <p:txBody>
          <a:bodyPr/>
          <a:lstStyle/>
          <a:p>
            <a:fld id="{3CE5352E-9B9F-4EDC-8769-7FA3D3F814C7}" type="slidenum">
              <a:rPr lang="ru-RU" smtClean="0"/>
              <a:t>26</a:t>
            </a:fld>
            <a:endParaRPr lang="ru-RU" dirty="0"/>
          </a:p>
        </p:txBody>
      </p:sp>
      <p:pic>
        <p:nvPicPr>
          <p:cNvPr id="2" name="Picture 1">
            <a:extLst>
              <a:ext uri="{FF2B5EF4-FFF2-40B4-BE49-F238E27FC236}">
                <a16:creationId xmlns:a16="http://schemas.microsoft.com/office/drawing/2014/main" id="{FB1C8EA2-DCFE-7547-83D7-D26A8C29E4DE}"/>
              </a:ext>
            </a:extLst>
          </p:cNvPr>
          <p:cNvPicPr>
            <a:picLocks noChangeAspect="1"/>
          </p:cNvPicPr>
          <p:nvPr/>
        </p:nvPicPr>
        <p:blipFill>
          <a:blip r:embed="rId3"/>
          <a:stretch>
            <a:fillRect/>
          </a:stretch>
        </p:blipFill>
        <p:spPr>
          <a:xfrm>
            <a:off x="2269135" y="1485244"/>
            <a:ext cx="6413500" cy="4991100"/>
          </a:xfrm>
          <a:prstGeom prst="rect">
            <a:avLst/>
          </a:prstGeom>
        </p:spPr>
      </p:pic>
    </p:spTree>
    <p:extLst>
      <p:ext uri="{BB962C8B-B14F-4D97-AF65-F5344CB8AC3E}">
        <p14:creationId xmlns:p14="http://schemas.microsoft.com/office/powerpoint/2010/main" val="42571560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a:extLst>
              <a:ext uri="{FF2B5EF4-FFF2-40B4-BE49-F238E27FC236}">
                <a16:creationId xmlns:a16="http://schemas.microsoft.com/office/drawing/2014/main" id="{7D9BB4A7-CAD8-4F37-B282-CE7BA8863076}"/>
              </a:ext>
            </a:extLst>
          </p:cNvPr>
          <p:cNvPicPr>
            <a:picLocks noGrp="1" noChangeAspect="1"/>
          </p:cNvPicPr>
          <p:nvPr>
            <p:ph type="pic" sz="quarter" idx="13"/>
          </p:nvPr>
        </p:nvPicPr>
        <p:blipFill rotWithShape="1">
          <a:blip r:embed="rId3">
            <a:extLst>
              <a:ext uri="{BEBA8EAE-BF5A-486C-A8C5-ECC9F3942E4B}">
                <a14:imgProps xmlns:a14="http://schemas.microsoft.com/office/drawing/2010/main">
                  <a14:imgLayer>
                    <a14:imgEffect>
                      <a14:saturation sat="27000"/>
                    </a14:imgEffect>
                  </a14:imgLayer>
                </a14:imgProps>
              </a:ext>
            </a:extLst>
          </a:blip>
          <a:srcRect b="14901"/>
          <a:stretch/>
        </p:blipFill>
        <p:spPr>
          <a:xfrm>
            <a:off x="-562886" y="-351692"/>
            <a:ext cx="12754886" cy="7209692"/>
          </a:xfrm>
        </p:spPr>
      </p:pic>
      <p:sp>
        <p:nvSpPr>
          <p:cNvPr id="4" name="Title 3">
            <a:extLst>
              <a:ext uri="{FF2B5EF4-FFF2-40B4-BE49-F238E27FC236}">
                <a16:creationId xmlns:a16="http://schemas.microsoft.com/office/drawing/2014/main" id="{D5B2BC59-134D-4AFC-B52F-67591CAB8762}"/>
              </a:ext>
            </a:extLst>
          </p:cNvPr>
          <p:cNvSpPr>
            <a:spLocks noGrp="1"/>
          </p:cNvSpPr>
          <p:nvPr>
            <p:ph type="ctrTitle"/>
          </p:nvPr>
        </p:nvSpPr>
        <p:spPr>
          <a:xfrm>
            <a:off x="394554" y="1603671"/>
            <a:ext cx="11298463" cy="1970043"/>
          </a:xfrm>
        </p:spPr>
        <p:txBody>
          <a:bodyPr>
            <a:normAutofit/>
          </a:bodyPr>
          <a:lstStyle/>
          <a:p>
            <a:r>
              <a:rPr lang="en-GB" dirty="0"/>
              <a:t>How can data mining influence how we sell to Jane and Peter? </a:t>
            </a:r>
          </a:p>
        </p:txBody>
      </p:sp>
    </p:spTree>
    <p:extLst>
      <p:ext uri="{BB962C8B-B14F-4D97-AF65-F5344CB8AC3E}">
        <p14:creationId xmlns:p14="http://schemas.microsoft.com/office/powerpoint/2010/main" val="16702521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EA325F2-7A9D-4CD2-BC2A-E62618D9D0D9}"/>
              </a:ext>
            </a:extLst>
          </p:cNvPr>
          <p:cNvSpPr>
            <a:spLocks noGrp="1"/>
          </p:cNvSpPr>
          <p:nvPr>
            <p:ph type="title"/>
          </p:nvPr>
        </p:nvSpPr>
        <p:spPr>
          <a:xfrm>
            <a:off x="838508" y="731041"/>
            <a:ext cx="7054208" cy="1362454"/>
          </a:xfrm>
        </p:spPr>
        <p:txBody>
          <a:bodyPr>
            <a:normAutofit/>
          </a:bodyPr>
          <a:lstStyle/>
          <a:p>
            <a:r>
              <a:rPr lang="en-US" dirty="0"/>
              <a:t>Predict incomplete survey </a:t>
            </a:r>
            <a:br>
              <a:rPr lang="en-US" dirty="0"/>
            </a:br>
            <a:r>
              <a:rPr lang="en-US" dirty="0"/>
              <a:t>brand responses</a:t>
            </a:r>
            <a:endParaRPr lang="ru-RU" dirty="0"/>
          </a:p>
        </p:txBody>
      </p:sp>
      <p:sp>
        <p:nvSpPr>
          <p:cNvPr id="4" name="Text Placeholder 3">
            <a:extLst>
              <a:ext uri="{FF2B5EF4-FFF2-40B4-BE49-F238E27FC236}">
                <a16:creationId xmlns:a16="http://schemas.microsoft.com/office/drawing/2014/main" id="{DE0D5F10-D404-44BB-9FA3-BB375B5A7876}"/>
              </a:ext>
            </a:extLst>
          </p:cNvPr>
          <p:cNvSpPr>
            <a:spLocks noGrp="1"/>
          </p:cNvSpPr>
          <p:nvPr>
            <p:ph type="body" idx="1"/>
          </p:nvPr>
        </p:nvSpPr>
        <p:spPr>
          <a:xfrm>
            <a:off x="838508" y="2524293"/>
            <a:ext cx="4921095" cy="2023644"/>
          </a:xfrm>
        </p:spPr>
        <p:txBody>
          <a:bodyPr>
            <a:noAutofit/>
          </a:bodyPr>
          <a:lstStyle/>
          <a:p>
            <a:pPr lvl="0"/>
            <a:r>
              <a:rPr lang="en-US" sz="3200" dirty="0"/>
              <a:t>A customer’s brand preference is dependent on their age and salary</a:t>
            </a:r>
            <a:endParaRPr lang="en-GB" sz="3200" dirty="0"/>
          </a:p>
        </p:txBody>
      </p:sp>
      <p:sp>
        <p:nvSpPr>
          <p:cNvPr id="7" name="Slide Number Placeholder 6">
            <a:extLst>
              <a:ext uri="{FF2B5EF4-FFF2-40B4-BE49-F238E27FC236}">
                <a16:creationId xmlns:a16="http://schemas.microsoft.com/office/drawing/2014/main" id="{3EBE5032-BBDB-454D-8B28-8882C52280A1}"/>
              </a:ext>
            </a:extLst>
          </p:cNvPr>
          <p:cNvSpPr>
            <a:spLocks noGrp="1"/>
          </p:cNvSpPr>
          <p:nvPr>
            <p:ph type="sldNum" sz="quarter" idx="12"/>
          </p:nvPr>
        </p:nvSpPr>
        <p:spPr/>
        <p:txBody>
          <a:bodyPr/>
          <a:lstStyle/>
          <a:p>
            <a:fld id="{3CE5352E-9B9F-4EDC-8769-7FA3D3F814C7}" type="slidenum">
              <a:rPr lang="ru-RU" smtClean="0"/>
              <a:t>4</a:t>
            </a:fld>
            <a:endParaRPr lang="ru-RU" dirty="0"/>
          </a:p>
        </p:txBody>
      </p:sp>
      <p:pic>
        <p:nvPicPr>
          <p:cNvPr id="5" name="Picture 4">
            <a:extLst>
              <a:ext uri="{FF2B5EF4-FFF2-40B4-BE49-F238E27FC236}">
                <a16:creationId xmlns:a16="http://schemas.microsoft.com/office/drawing/2014/main" id="{BF1A4D05-2432-3440-851D-C95B54D47689}"/>
              </a:ext>
            </a:extLst>
          </p:cNvPr>
          <p:cNvPicPr>
            <a:picLocks noChangeAspect="1"/>
          </p:cNvPicPr>
          <p:nvPr/>
        </p:nvPicPr>
        <p:blipFill>
          <a:blip r:embed="rId3">
            <a:duotone>
              <a:schemeClr val="bg2">
                <a:shade val="45000"/>
                <a:satMod val="135000"/>
              </a:schemeClr>
              <a:prstClr val="white"/>
            </a:duotone>
            <a:extLst>
              <a:ext uri="{BEBA8EAE-BF5A-486C-A8C5-ECC9F3942E4B}">
                <a14:imgProps xmlns:a14="http://schemas.microsoft.com/office/drawing/2010/main">
                  <a14:imgLayer>
                    <a14:imgEffect>
                      <a14:saturation sat="114000"/>
                    </a14:imgEffect>
                  </a14:imgLayer>
                </a14:imgProps>
              </a:ext>
            </a:extLst>
          </a:blip>
          <a:stretch>
            <a:fillRect/>
          </a:stretch>
        </p:blipFill>
        <p:spPr>
          <a:xfrm>
            <a:off x="6088012" y="914400"/>
            <a:ext cx="5143522" cy="5143522"/>
          </a:xfrm>
          <a:prstGeom prst="rect">
            <a:avLst/>
          </a:prstGeom>
        </p:spPr>
      </p:pic>
    </p:spTree>
    <p:extLst>
      <p:ext uri="{BB962C8B-B14F-4D97-AF65-F5344CB8AC3E}">
        <p14:creationId xmlns:p14="http://schemas.microsoft.com/office/powerpoint/2010/main" val="1896035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EA325F2-7A9D-4CD2-BC2A-E62618D9D0D9}"/>
              </a:ext>
            </a:extLst>
          </p:cNvPr>
          <p:cNvSpPr>
            <a:spLocks noGrp="1"/>
          </p:cNvSpPr>
          <p:nvPr>
            <p:ph type="title"/>
          </p:nvPr>
        </p:nvSpPr>
        <p:spPr>
          <a:xfrm>
            <a:off x="838509" y="585992"/>
            <a:ext cx="4584212" cy="1691043"/>
          </a:xfrm>
        </p:spPr>
        <p:txBody>
          <a:bodyPr>
            <a:normAutofit/>
          </a:bodyPr>
          <a:lstStyle/>
          <a:p>
            <a:r>
              <a:rPr lang="en-US" dirty="0"/>
              <a:t>Sony or Acer?</a:t>
            </a:r>
            <a:endParaRPr lang="ru-RU" dirty="0"/>
          </a:p>
        </p:txBody>
      </p:sp>
      <p:sp>
        <p:nvSpPr>
          <p:cNvPr id="4" name="Text Placeholder 3">
            <a:extLst>
              <a:ext uri="{FF2B5EF4-FFF2-40B4-BE49-F238E27FC236}">
                <a16:creationId xmlns:a16="http://schemas.microsoft.com/office/drawing/2014/main" id="{DE0D5F10-D404-44BB-9FA3-BB375B5A7876}"/>
              </a:ext>
            </a:extLst>
          </p:cNvPr>
          <p:cNvSpPr>
            <a:spLocks noGrp="1"/>
          </p:cNvSpPr>
          <p:nvPr>
            <p:ph type="body" idx="1"/>
          </p:nvPr>
        </p:nvSpPr>
        <p:spPr>
          <a:xfrm>
            <a:off x="838509" y="2816354"/>
            <a:ext cx="4584212" cy="1127271"/>
          </a:xfrm>
        </p:spPr>
        <p:txBody>
          <a:bodyPr>
            <a:noAutofit/>
          </a:bodyPr>
          <a:lstStyle/>
          <a:p>
            <a:pPr lvl="0"/>
            <a:r>
              <a:rPr lang="en-GB" sz="3600" dirty="0"/>
              <a:t>1. Jane prefers Acer</a:t>
            </a:r>
          </a:p>
          <a:p>
            <a:pPr lvl="0"/>
            <a:r>
              <a:rPr lang="en-GB" sz="3600" dirty="0"/>
              <a:t>2. Peter prefers Sony</a:t>
            </a:r>
          </a:p>
        </p:txBody>
      </p:sp>
      <p:sp>
        <p:nvSpPr>
          <p:cNvPr id="7" name="Slide Number Placeholder 6">
            <a:extLst>
              <a:ext uri="{FF2B5EF4-FFF2-40B4-BE49-F238E27FC236}">
                <a16:creationId xmlns:a16="http://schemas.microsoft.com/office/drawing/2014/main" id="{3EBE5032-BBDB-454D-8B28-8882C52280A1}"/>
              </a:ext>
            </a:extLst>
          </p:cNvPr>
          <p:cNvSpPr>
            <a:spLocks noGrp="1"/>
          </p:cNvSpPr>
          <p:nvPr>
            <p:ph type="sldNum" sz="quarter" idx="12"/>
          </p:nvPr>
        </p:nvSpPr>
        <p:spPr/>
        <p:txBody>
          <a:bodyPr/>
          <a:lstStyle/>
          <a:p>
            <a:fld id="{3CE5352E-9B9F-4EDC-8769-7FA3D3F814C7}" type="slidenum">
              <a:rPr lang="ru-RU" smtClean="0"/>
              <a:t>5</a:t>
            </a:fld>
            <a:endParaRPr lang="ru-RU" dirty="0"/>
          </a:p>
        </p:txBody>
      </p:sp>
      <p:pic>
        <p:nvPicPr>
          <p:cNvPr id="2" name="Picture 1">
            <a:extLst>
              <a:ext uri="{FF2B5EF4-FFF2-40B4-BE49-F238E27FC236}">
                <a16:creationId xmlns:a16="http://schemas.microsoft.com/office/drawing/2014/main" id="{8151CF80-8F08-1342-848C-0FBD2FF4DCAB}"/>
              </a:ext>
            </a:extLst>
          </p:cNvPr>
          <p:cNvPicPr>
            <a:picLocks noChangeAspect="1"/>
          </p:cNvPicPr>
          <p:nvPr/>
        </p:nvPicPr>
        <p:blipFill rotWithShape="1">
          <a:blip r:embed="rId3"/>
          <a:srcRect t="5676"/>
          <a:stretch/>
        </p:blipFill>
        <p:spPr>
          <a:xfrm>
            <a:off x="5181601" y="1434353"/>
            <a:ext cx="6862482" cy="4623570"/>
          </a:xfrm>
          <a:prstGeom prst="rect">
            <a:avLst/>
          </a:prstGeom>
        </p:spPr>
      </p:pic>
    </p:spTree>
    <p:extLst>
      <p:ext uri="{BB962C8B-B14F-4D97-AF65-F5344CB8AC3E}">
        <p14:creationId xmlns:p14="http://schemas.microsoft.com/office/powerpoint/2010/main" val="2624667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EA325F2-7A9D-4CD2-BC2A-E62618D9D0D9}"/>
              </a:ext>
            </a:extLst>
          </p:cNvPr>
          <p:cNvSpPr>
            <a:spLocks noGrp="1"/>
          </p:cNvSpPr>
          <p:nvPr>
            <p:ph type="title"/>
          </p:nvPr>
        </p:nvSpPr>
        <p:spPr>
          <a:xfrm>
            <a:off x="838509" y="803360"/>
            <a:ext cx="4584212" cy="1212393"/>
          </a:xfrm>
        </p:spPr>
        <p:txBody>
          <a:bodyPr>
            <a:normAutofit/>
          </a:bodyPr>
          <a:lstStyle/>
          <a:p>
            <a:r>
              <a:rPr lang="en-US" dirty="0"/>
              <a:t>Factors that influence sales volumes</a:t>
            </a:r>
            <a:endParaRPr lang="ru-RU" dirty="0"/>
          </a:p>
        </p:txBody>
      </p:sp>
      <p:sp>
        <p:nvSpPr>
          <p:cNvPr id="7" name="Slide Number Placeholder 6">
            <a:extLst>
              <a:ext uri="{FF2B5EF4-FFF2-40B4-BE49-F238E27FC236}">
                <a16:creationId xmlns:a16="http://schemas.microsoft.com/office/drawing/2014/main" id="{3EBE5032-BBDB-454D-8B28-8882C52280A1}"/>
              </a:ext>
            </a:extLst>
          </p:cNvPr>
          <p:cNvSpPr>
            <a:spLocks noGrp="1"/>
          </p:cNvSpPr>
          <p:nvPr>
            <p:ph type="sldNum" sz="quarter" idx="12"/>
          </p:nvPr>
        </p:nvSpPr>
        <p:spPr/>
        <p:txBody>
          <a:bodyPr/>
          <a:lstStyle/>
          <a:p>
            <a:fld id="{3CE5352E-9B9F-4EDC-8769-7FA3D3F814C7}" type="slidenum">
              <a:rPr lang="ru-RU" smtClean="0"/>
              <a:t>6</a:t>
            </a:fld>
            <a:endParaRPr lang="ru-RU" dirty="0"/>
          </a:p>
        </p:txBody>
      </p:sp>
      <p:pic>
        <p:nvPicPr>
          <p:cNvPr id="10" name="Picture 9">
            <a:extLst>
              <a:ext uri="{FF2B5EF4-FFF2-40B4-BE49-F238E27FC236}">
                <a16:creationId xmlns:a16="http://schemas.microsoft.com/office/drawing/2014/main" id="{BA2127CC-AD9D-864A-94BC-6CC25B04201E}"/>
              </a:ext>
            </a:extLst>
          </p:cNvPr>
          <p:cNvPicPr>
            <a:picLocks noChangeAspect="1"/>
          </p:cNvPicPr>
          <p:nvPr/>
        </p:nvPicPr>
        <p:blipFill>
          <a:blip r:embed="rId3">
            <a:duotone>
              <a:schemeClr val="bg2">
                <a:shade val="45000"/>
                <a:satMod val="135000"/>
              </a:schemeClr>
              <a:prstClr val="white"/>
            </a:duotone>
          </a:blip>
          <a:stretch>
            <a:fillRect/>
          </a:stretch>
        </p:blipFill>
        <p:spPr>
          <a:xfrm>
            <a:off x="6164317" y="995159"/>
            <a:ext cx="4792717" cy="4792717"/>
          </a:xfrm>
          <a:prstGeom prst="rect">
            <a:avLst/>
          </a:prstGeom>
        </p:spPr>
      </p:pic>
      <p:sp>
        <p:nvSpPr>
          <p:cNvPr id="12" name="Text Placeholder 3">
            <a:extLst>
              <a:ext uri="{FF2B5EF4-FFF2-40B4-BE49-F238E27FC236}">
                <a16:creationId xmlns:a16="http://schemas.microsoft.com/office/drawing/2014/main" id="{47905C88-3E89-624A-BB69-E27C64AD9475}"/>
              </a:ext>
            </a:extLst>
          </p:cNvPr>
          <p:cNvSpPr txBox="1">
            <a:spLocks/>
          </p:cNvSpPr>
          <p:nvPr/>
        </p:nvSpPr>
        <p:spPr>
          <a:xfrm>
            <a:off x="838509" y="2350012"/>
            <a:ext cx="4584212" cy="1127271"/>
          </a:xfrm>
          <a:prstGeom prst="rect">
            <a:avLst/>
          </a:prstGeom>
        </p:spPr>
        <p:txBody>
          <a:bodyPr vert="horz" lIns="36000" tIns="0" rIns="0" bIns="0" rtlCol="0">
            <a:noAutofit/>
          </a:bodyPr>
          <a:lst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tx2"/>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GB" sz="3600" dirty="0"/>
              <a:t>How important is the quality of our services and products to Jane and Peter?</a:t>
            </a:r>
          </a:p>
        </p:txBody>
      </p:sp>
    </p:spTree>
    <p:extLst>
      <p:ext uri="{BB962C8B-B14F-4D97-AF65-F5344CB8AC3E}">
        <p14:creationId xmlns:p14="http://schemas.microsoft.com/office/powerpoint/2010/main" val="1748071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EA325F2-7A9D-4CD2-BC2A-E62618D9D0D9}"/>
              </a:ext>
            </a:extLst>
          </p:cNvPr>
          <p:cNvSpPr>
            <a:spLocks noGrp="1"/>
          </p:cNvSpPr>
          <p:nvPr>
            <p:ph type="title"/>
          </p:nvPr>
        </p:nvSpPr>
        <p:spPr>
          <a:xfrm>
            <a:off x="838508" y="56522"/>
            <a:ext cx="9274755" cy="2247383"/>
          </a:xfrm>
        </p:spPr>
        <p:txBody>
          <a:bodyPr>
            <a:normAutofit/>
          </a:bodyPr>
          <a:lstStyle/>
          <a:p>
            <a:r>
              <a:rPr lang="en-US" dirty="0"/>
              <a:t>Good quality service and products lead to </a:t>
            </a:r>
            <a:br>
              <a:rPr lang="en-US" dirty="0"/>
            </a:br>
            <a:r>
              <a:rPr lang="en-US" dirty="0"/>
              <a:t>more profits</a:t>
            </a:r>
            <a:endParaRPr lang="ru-RU" dirty="0"/>
          </a:p>
        </p:txBody>
      </p:sp>
      <p:sp>
        <p:nvSpPr>
          <p:cNvPr id="7" name="Slide Number Placeholder 6">
            <a:extLst>
              <a:ext uri="{FF2B5EF4-FFF2-40B4-BE49-F238E27FC236}">
                <a16:creationId xmlns:a16="http://schemas.microsoft.com/office/drawing/2014/main" id="{3EBE5032-BBDB-454D-8B28-8882C52280A1}"/>
              </a:ext>
            </a:extLst>
          </p:cNvPr>
          <p:cNvSpPr>
            <a:spLocks noGrp="1"/>
          </p:cNvSpPr>
          <p:nvPr>
            <p:ph type="sldNum" sz="quarter" idx="12"/>
          </p:nvPr>
        </p:nvSpPr>
        <p:spPr/>
        <p:txBody>
          <a:bodyPr/>
          <a:lstStyle/>
          <a:p>
            <a:fld id="{3CE5352E-9B9F-4EDC-8769-7FA3D3F814C7}" type="slidenum">
              <a:rPr lang="ru-RU" smtClean="0"/>
              <a:t>7</a:t>
            </a:fld>
            <a:endParaRPr lang="ru-RU" dirty="0"/>
          </a:p>
        </p:txBody>
      </p:sp>
      <p:pic>
        <p:nvPicPr>
          <p:cNvPr id="11" name="Picture 10">
            <a:extLst>
              <a:ext uri="{FF2B5EF4-FFF2-40B4-BE49-F238E27FC236}">
                <a16:creationId xmlns:a16="http://schemas.microsoft.com/office/drawing/2014/main" id="{53831716-A56E-444E-9355-051DBB4E4579}"/>
              </a:ext>
            </a:extLst>
          </p:cNvPr>
          <p:cNvPicPr>
            <a:picLocks noChangeAspect="1"/>
          </p:cNvPicPr>
          <p:nvPr/>
        </p:nvPicPr>
        <p:blipFill>
          <a:blip r:embed="rId3"/>
          <a:stretch>
            <a:fillRect/>
          </a:stretch>
        </p:blipFill>
        <p:spPr>
          <a:xfrm>
            <a:off x="838508" y="3016803"/>
            <a:ext cx="10965565" cy="2328222"/>
          </a:xfrm>
          <a:prstGeom prst="rect">
            <a:avLst/>
          </a:prstGeom>
        </p:spPr>
      </p:pic>
    </p:spTree>
    <p:extLst>
      <p:ext uri="{BB962C8B-B14F-4D97-AF65-F5344CB8AC3E}">
        <p14:creationId xmlns:p14="http://schemas.microsoft.com/office/powerpoint/2010/main" val="38765879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EA325F2-7A9D-4CD2-BC2A-E62618D9D0D9}"/>
              </a:ext>
            </a:extLst>
          </p:cNvPr>
          <p:cNvSpPr>
            <a:spLocks noGrp="1"/>
          </p:cNvSpPr>
          <p:nvPr>
            <p:ph type="title"/>
          </p:nvPr>
        </p:nvSpPr>
        <p:spPr>
          <a:xfrm>
            <a:off x="838508" y="56522"/>
            <a:ext cx="9274755" cy="2247383"/>
          </a:xfrm>
        </p:spPr>
        <p:txBody>
          <a:bodyPr>
            <a:normAutofit/>
          </a:bodyPr>
          <a:lstStyle/>
          <a:p>
            <a:r>
              <a:rPr lang="en-US" dirty="0"/>
              <a:t>Sales predictions  </a:t>
            </a:r>
            <a:endParaRPr lang="ru-RU" dirty="0"/>
          </a:p>
        </p:txBody>
      </p:sp>
      <p:sp>
        <p:nvSpPr>
          <p:cNvPr id="7" name="Slide Number Placeholder 6">
            <a:extLst>
              <a:ext uri="{FF2B5EF4-FFF2-40B4-BE49-F238E27FC236}">
                <a16:creationId xmlns:a16="http://schemas.microsoft.com/office/drawing/2014/main" id="{3EBE5032-BBDB-454D-8B28-8882C52280A1}"/>
              </a:ext>
            </a:extLst>
          </p:cNvPr>
          <p:cNvSpPr>
            <a:spLocks noGrp="1"/>
          </p:cNvSpPr>
          <p:nvPr>
            <p:ph type="sldNum" sz="quarter" idx="12"/>
          </p:nvPr>
        </p:nvSpPr>
        <p:spPr/>
        <p:txBody>
          <a:bodyPr/>
          <a:lstStyle/>
          <a:p>
            <a:fld id="{3CE5352E-9B9F-4EDC-8769-7FA3D3F814C7}" type="slidenum">
              <a:rPr lang="ru-RU" smtClean="0"/>
              <a:t>8</a:t>
            </a:fld>
            <a:endParaRPr lang="ru-RU" dirty="0"/>
          </a:p>
        </p:txBody>
      </p:sp>
      <p:graphicFrame>
        <p:nvGraphicFramePr>
          <p:cNvPr id="2" name="Table 1">
            <a:extLst>
              <a:ext uri="{FF2B5EF4-FFF2-40B4-BE49-F238E27FC236}">
                <a16:creationId xmlns:a16="http://schemas.microsoft.com/office/drawing/2014/main" id="{0E3BD649-DAF2-DD4C-A732-0E0FD7BD766A}"/>
              </a:ext>
            </a:extLst>
          </p:cNvPr>
          <p:cNvGraphicFramePr>
            <a:graphicFrameLocks noGrp="1"/>
          </p:cNvGraphicFramePr>
          <p:nvPr>
            <p:extLst>
              <p:ext uri="{D42A27DB-BD31-4B8C-83A1-F6EECF244321}">
                <p14:modId xmlns:p14="http://schemas.microsoft.com/office/powerpoint/2010/main" val="2065633120"/>
              </p:ext>
            </p:extLst>
          </p:nvPr>
        </p:nvGraphicFramePr>
        <p:xfrm>
          <a:off x="1947343" y="2611980"/>
          <a:ext cx="6171897" cy="2341434"/>
        </p:xfrm>
        <a:graphic>
          <a:graphicData uri="http://schemas.openxmlformats.org/drawingml/2006/table">
            <a:tbl>
              <a:tblPr firstRow="1" firstCol="1" bandRow="1">
                <a:tableStyleId>{93296810-A885-4BE3-A3E7-6D5BEEA58F35}</a:tableStyleId>
              </a:tblPr>
              <a:tblGrid>
                <a:gridCol w="2072863">
                  <a:extLst>
                    <a:ext uri="{9D8B030D-6E8A-4147-A177-3AD203B41FA5}">
                      <a16:colId xmlns:a16="http://schemas.microsoft.com/office/drawing/2014/main" val="2799967708"/>
                    </a:ext>
                  </a:extLst>
                </a:gridCol>
                <a:gridCol w="4099034">
                  <a:extLst>
                    <a:ext uri="{9D8B030D-6E8A-4147-A177-3AD203B41FA5}">
                      <a16:colId xmlns:a16="http://schemas.microsoft.com/office/drawing/2014/main" val="744355711"/>
                    </a:ext>
                  </a:extLst>
                </a:gridCol>
              </a:tblGrid>
              <a:tr h="682900">
                <a:tc>
                  <a:txBody>
                    <a:bodyPr/>
                    <a:lstStyle/>
                    <a:p>
                      <a:pPr>
                        <a:spcAft>
                          <a:spcPts val="0"/>
                        </a:spcAft>
                      </a:pPr>
                      <a:r>
                        <a:rPr lang="en-GB" sz="2400" dirty="0">
                          <a:effectLst/>
                        </a:rPr>
                        <a:t>Product type</a:t>
                      </a:r>
                      <a:endParaRPr lang="en-GB" sz="24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en-GB" sz="2400" dirty="0">
                          <a:effectLst/>
                        </a:rPr>
                        <a:t>Sales volume</a:t>
                      </a:r>
                      <a:endParaRPr lang="en-GB" sz="2400" dirty="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3359055386"/>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2400" dirty="0">
                          <a:solidFill>
                            <a:schemeClr val="bg1"/>
                          </a:solidFill>
                          <a:effectLst/>
                        </a:rPr>
                        <a:t>Netbook</a:t>
                      </a:r>
                      <a:endParaRPr lang="en-GB" sz="2400" dirty="0">
                        <a:solidFill>
                          <a:schemeClr val="bg1"/>
                        </a:solidFill>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2400" dirty="0">
                          <a:solidFill>
                            <a:schemeClr val="bg2">
                              <a:lumMod val="50000"/>
                            </a:schemeClr>
                          </a:solidFill>
                          <a:effectLst/>
                        </a:rPr>
                        <a:t>1257</a:t>
                      </a:r>
                      <a:endParaRPr lang="en-GB" sz="2400" dirty="0">
                        <a:solidFill>
                          <a:schemeClr val="bg2">
                            <a:lumMod val="50000"/>
                          </a:schemeClr>
                        </a:solidFill>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3699292449"/>
                  </a:ext>
                </a:extLst>
              </a:tr>
              <a:tr h="40990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2400" dirty="0">
                          <a:solidFill>
                            <a:schemeClr val="bg1"/>
                          </a:solidFill>
                          <a:effectLst/>
                        </a:rPr>
                        <a:t>Smartphone</a:t>
                      </a:r>
                      <a:endParaRPr lang="en-GB" sz="2400" dirty="0">
                        <a:solidFill>
                          <a:schemeClr val="bg1"/>
                        </a:solidFill>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en-GB" sz="2400" dirty="0">
                          <a:solidFill>
                            <a:schemeClr val="bg2">
                              <a:lumMod val="50000"/>
                            </a:schemeClr>
                          </a:solidFill>
                          <a:effectLst/>
                        </a:rPr>
                        <a:t>888</a:t>
                      </a:r>
                      <a:endParaRPr lang="en-GB" sz="2400" dirty="0">
                        <a:solidFill>
                          <a:schemeClr val="bg2">
                            <a:lumMod val="50000"/>
                          </a:schemeClr>
                        </a:solidFill>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2910810433"/>
                  </a:ext>
                </a:extLst>
              </a:tr>
              <a:tr h="469813">
                <a:tc>
                  <a:txBody>
                    <a:bodyPr/>
                    <a:lstStyle/>
                    <a:p>
                      <a:pPr>
                        <a:spcAft>
                          <a:spcPts val="0"/>
                        </a:spcAft>
                      </a:pPr>
                      <a:r>
                        <a:rPr lang="en-GB" sz="2400" dirty="0">
                          <a:solidFill>
                            <a:schemeClr val="bg1"/>
                          </a:solidFill>
                          <a:effectLst/>
                        </a:rPr>
                        <a:t>PC </a:t>
                      </a:r>
                      <a:endParaRPr lang="en-GB" sz="2400" dirty="0">
                        <a:solidFill>
                          <a:schemeClr val="bg1"/>
                        </a:solidFill>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en-GB" sz="2400" dirty="0">
                          <a:solidFill>
                            <a:schemeClr val="bg2">
                              <a:lumMod val="50000"/>
                            </a:schemeClr>
                          </a:solidFill>
                          <a:effectLst/>
                        </a:rPr>
                        <a:t> 438</a:t>
                      </a:r>
                      <a:endParaRPr lang="en-GB" sz="2400" dirty="0">
                        <a:solidFill>
                          <a:schemeClr val="bg2">
                            <a:lumMod val="50000"/>
                          </a:schemeClr>
                        </a:solidFill>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1727320215"/>
                  </a:ext>
                </a:extLst>
              </a:tr>
              <a:tr h="413056">
                <a:tc>
                  <a:txBody>
                    <a:bodyPr/>
                    <a:lstStyle/>
                    <a:p>
                      <a:pPr>
                        <a:spcAft>
                          <a:spcPts val="0"/>
                        </a:spcAft>
                      </a:pPr>
                      <a:r>
                        <a:rPr lang="en-GB" sz="2400" dirty="0">
                          <a:solidFill>
                            <a:schemeClr val="bg1"/>
                          </a:solidFill>
                          <a:effectLst/>
                        </a:rPr>
                        <a:t>Laptop</a:t>
                      </a:r>
                      <a:endParaRPr lang="en-GB" sz="2400" dirty="0">
                        <a:solidFill>
                          <a:schemeClr val="bg1"/>
                        </a:solidFill>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en-GB" sz="2400" dirty="0">
                          <a:solidFill>
                            <a:schemeClr val="bg2">
                              <a:lumMod val="50000"/>
                            </a:schemeClr>
                          </a:solidFill>
                          <a:effectLst/>
                        </a:rPr>
                        <a:t>207</a:t>
                      </a:r>
                      <a:endParaRPr lang="en-GB" sz="2400" dirty="0">
                        <a:solidFill>
                          <a:schemeClr val="bg2">
                            <a:lumMod val="50000"/>
                          </a:schemeClr>
                        </a:solidFill>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97924608"/>
                  </a:ext>
                </a:extLst>
              </a:tr>
            </a:tbl>
          </a:graphicData>
        </a:graphic>
      </p:graphicFrame>
      <p:sp>
        <p:nvSpPr>
          <p:cNvPr id="4" name="Rectangle 1">
            <a:extLst>
              <a:ext uri="{FF2B5EF4-FFF2-40B4-BE49-F238E27FC236}">
                <a16:creationId xmlns:a16="http://schemas.microsoft.com/office/drawing/2014/main" id="{B8722F10-ECE7-924E-AC50-7DC0C758C54E}"/>
              </a:ext>
            </a:extLst>
          </p:cNvPr>
          <p:cNvSpPr>
            <a:spLocks noChangeArrowheads="1"/>
          </p:cNvSpPr>
          <p:nvPr/>
        </p:nvSpPr>
        <p:spPr bwMode="auto">
          <a:xfrm>
            <a:off x="-11671108" y="2873742"/>
            <a:ext cx="43984361" cy="1536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39986235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EA325F2-7A9D-4CD2-BC2A-E62618D9D0D9}"/>
              </a:ext>
            </a:extLst>
          </p:cNvPr>
          <p:cNvSpPr>
            <a:spLocks noGrp="1"/>
          </p:cNvSpPr>
          <p:nvPr>
            <p:ph type="title"/>
          </p:nvPr>
        </p:nvSpPr>
        <p:spPr>
          <a:xfrm>
            <a:off x="6658357" y="2547218"/>
            <a:ext cx="4863083" cy="1008993"/>
          </a:xfrm>
        </p:spPr>
        <p:txBody>
          <a:bodyPr>
            <a:noAutofit/>
          </a:bodyPr>
          <a:lstStyle/>
          <a:p>
            <a:r>
              <a:rPr lang="en-US" sz="6000" dirty="0"/>
              <a:t>Increased sales</a:t>
            </a:r>
            <a:endParaRPr lang="en-GB" sz="6000" dirty="0"/>
          </a:p>
        </p:txBody>
      </p:sp>
      <p:sp>
        <p:nvSpPr>
          <p:cNvPr id="4" name="Text Placeholder 3">
            <a:extLst>
              <a:ext uri="{FF2B5EF4-FFF2-40B4-BE49-F238E27FC236}">
                <a16:creationId xmlns:a16="http://schemas.microsoft.com/office/drawing/2014/main" id="{DE0D5F10-D404-44BB-9FA3-BB375B5A7876}"/>
              </a:ext>
            </a:extLst>
          </p:cNvPr>
          <p:cNvSpPr>
            <a:spLocks noGrp="1"/>
          </p:cNvSpPr>
          <p:nvPr>
            <p:ph type="body" idx="1"/>
          </p:nvPr>
        </p:nvSpPr>
        <p:spPr>
          <a:xfrm>
            <a:off x="1496082" y="1904640"/>
            <a:ext cx="5528035" cy="2294147"/>
          </a:xfrm>
        </p:spPr>
        <p:txBody>
          <a:bodyPr>
            <a:noAutofit/>
          </a:bodyPr>
          <a:lstStyle/>
          <a:p>
            <a:pPr lvl="0"/>
            <a:r>
              <a:rPr lang="en-GB" sz="3600" dirty="0"/>
              <a:t>Positive service </a:t>
            </a:r>
            <a:br>
              <a:rPr lang="en-GB" sz="3600" dirty="0"/>
            </a:br>
            <a:r>
              <a:rPr lang="en-GB" sz="3600" dirty="0"/>
              <a:t>reviews</a:t>
            </a:r>
          </a:p>
          <a:p>
            <a:pPr lvl="0"/>
            <a:endParaRPr lang="en-GB" sz="3600" dirty="0"/>
          </a:p>
          <a:p>
            <a:pPr lvl="0"/>
            <a:r>
              <a:rPr lang="en-GB" sz="3600" dirty="0"/>
              <a:t>Positive product </a:t>
            </a:r>
            <a:br>
              <a:rPr lang="en-GB" sz="3600" dirty="0"/>
            </a:br>
            <a:r>
              <a:rPr lang="en-GB" sz="3600" dirty="0"/>
              <a:t>reviews</a:t>
            </a:r>
          </a:p>
          <a:p>
            <a:pPr lvl="0"/>
            <a:endParaRPr lang="en-GB" sz="3600" dirty="0"/>
          </a:p>
        </p:txBody>
      </p:sp>
      <p:sp>
        <p:nvSpPr>
          <p:cNvPr id="7" name="Slide Number Placeholder 6">
            <a:extLst>
              <a:ext uri="{FF2B5EF4-FFF2-40B4-BE49-F238E27FC236}">
                <a16:creationId xmlns:a16="http://schemas.microsoft.com/office/drawing/2014/main" id="{3EBE5032-BBDB-454D-8B28-8882C52280A1}"/>
              </a:ext>
            </a:extLst>
          </p:cNvPr>
          <p:cNvSpPr>
            <a:spLocks noGrp="1"/>
          </p:cNvSpPr>
          <p:nvPr>
            <p:ph type="sldNum" sz="quarter" idx="12"/>
          </p:nvPr>
        </p:nvSpPr>
        <p:spPr/>
        <p:txBody>
          <a:bodyPr/>
          <a:lstStyle/>
          <a:p>
            <a:fld id="{3CE5352E-9B9F-4EDC-8769-7FA3D3F814C7}" type="slidenum">
              <a:rPr lang="ru-RU" smtClean="0"/>
              <a:t>9</a:t>
            </a:fld>
            <a:endParaRPr lang="ru-RU" dirty="0"/>
          </a:p>
        </p:txBody>
      </p:sp>
      <p:sp>
        <p:nvSpPr>
          <p:cNvPr id="5" name="Right Arrow 4">
            <a:extLst>
              <a:ext uri="{FF2B5EF4-FFF2-40B4-BE49-F238E27FC236}">
                <a16:creationId xmlns:a16="http://schemas.microsoft.com/office/drawing/2014/main" id="{275AEE2B-D100-4542-91FD-A11543699DCB}"/>
              </a:ext>
            </a:extLst>
          </p:cNvPr>
          <p:cNvSpPr/>
          <p:nvPr/>
        </p:nvSpPr>
        <p:spPr>
          <a:xfrm>
            <a:off x="5012892" y="2547218"/>
            <a:ext cx="1182414" cy="1103586"/>
          </a:xfrm>
          <a:prstGeom prst="rightArrow">
            <a:avLst/>
          </a:prstGeom>
          <a:gradFill>
            <a:gsLst>
              <a:gs pos="0">
                <a:srgbClr val="6D3B4F">
                  <a:alpha val="20000"/>
                </a:srgbClr>
              </a:gs>
              <a:gs pos="100000">
                <a:schemeClr val="bg2">
                  <a:alpha val="20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5-Point Star 5">
            <a:extLst>
              <a:ext uri="{FF2B5EF4-FFF2-40B4-BE49-F238E27FC236}">
                <a16:creationId xmlns:a16="http://schemas.microsoft.com/office/drawing/2014/main" id="{C7BFE3E1-8D91-EF4E-8267-AA8187B1C3EC}"/>
              </a:ext>
            </a:extLst>
          </p:cNvPr>
          <p:cNvSpPr/>
          <p:nvPr/>
        </p:nvSpPr>
        <p:spPr>
          <a:xfrm>
            <a:off x="248364" y="1709321"/>
            <a:ext cx="772510" cy="725214"/>
          </a:xfrm>
          <a:prstGeom prst="star5">
            <a:avLst/>
          </a:prstGeom>
          <a:gradFill>
            <a:gsLst>
              <a:gs pos="0">
                <a:srgbClr val="6D3B4F">
                  <a:alpha val="20000"/>
                </a:srgbClr>
              </a:gs>
              <a:gs pos="100000">
                <a:schemeClr val="bg2">
                  <a:alpha val="20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5-Point Star 9">
            <a:extLst>
              <a:ext uri="{FF2B5EF4-FFF2-40B4-BE49-F238E27FC236}">
                <a16:creationId xmlns:a16="http://schemas.microsoft.com/office/drawing/2014/main" id="{694F1C7B-1865-BD47-9A15-EAABDC4AD022}"/>
              </a:ext>
            </a:extLst>
          </p:cNvPr>
          <p:cNvSpPr/>
          <p:nvPr/>
        </p:nvSpPr>
        <p:spPr>
          <a:xfrm>
            <a:off x="248364" y="3473573"/>
            <a:ext cx="772510" cy="725214"/>
          </a:xfrm>
          <a:prstGeom prst="star5">
            <a:avLst/>
          </a:prstGeom>
          <a:gradFill>
            <a:gsLst>
              <a:gs pos="0">
                <a:srgbClr val="6D3B4F">
                  <a:alpha val="20000"/>
                </a:srgbClr>
              </a:gs>
              <a:gs pos="100000">
                <a:schemeClr val="bg2">
                  <a:alpha val="20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23342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build="p"/>
      <p:bldP spid="5" grpId="0" animBg="1"/>
      <p:bldP spid="6" grpId="0" animBg="1"/>
      <p:bldP spid="10" grpId="0" animBg="1"/>
    </p:bldLst>
  </p:timing>
</p:sld>
</file>

<file path=ppt/theme/theme1.xml><?xml version="1.0" encoding="utf-8"?>
<a:theme xmlns:a="http://schemas.openxmlformats.org/drawingml/2006/main" name="Office Theme">
  <a:themeElements>
    <a:clrScheme name="Custom 6">
      <a:dk1>
        <a:srgbClr val="3F5779"/>
      </a:dk1>
      <a:lt1>
        <a:sysClr val="window" lastClr="FFFFFF"/>
      </a:lt1>
      <a:dk2>
        <a:srgbClr val="96556D"/>
      </a:dk2>
      <a:lt2>
        <a:srgbClr val="3B99BB"/>
      </a:lt2>
      <a:accent1>
        <a:srgbClr val="96556D"/>
      </a:accent1>
      <a:accent2>
        <a:srgbClr val="FFFFFF"/>
      </a:accent2>
      <a:accent3>
        <a:srgbClr val="855939"/>
      </a:accent3>
      <a:accent4>
        <a:srgbClr val="3D8C74"/>
      </a:accent4>
      <a:accent5>
        <a:srgbClr val="999999"/>
      </a:accent5>
      <a:accent6>
        <a:srgbClr val="3B99BB"/>
      </a:accent6>
      <a:hlink>
        <a:srgbClr val="3F5779"/>
      </a:hlink>
      <a:folHlink>
        <a:srgbClr val="3F5779"/>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a:gsLst>
            <a:gs pos="0">
              <a:srgbClr val="6D3B4F">
                <a:alpha val="20000"/>
              </a:srgbClr>
            </a:gs>
            <a:gs pos="100000">
              <a:schemeClr val="bg2">
                <a:alpha val="20000"/>
              </a:schemeClr>
            </a:gs>
          </a:gsLst>
          <a:lin ang="10800000" scaled="1"/>
        </a:gra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Retail_PitchDeck_MO - v7.potx" id="{04ED404D-92C0-42EC-90F3-6105F195F488}" vid="{403B413F-466D-4546-828D-306206A851F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1291</Words>
  <Application>Microsoft Macintosh PowerPoint</Application>
  <PresentationFormat>Widescreen</PresentationFormat>
  <Paragraphs>291</Paragraphs>
  <Slides>26</Slides>
  <Notes>26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26</vt:i4>
      </vt:variant>
    </vt:vector>
  </HeadingPairs>
  <TitlesOfParts>
    <vt:vector size="33" baseType="lpstr">
      <vt:lpstr>Arial</vt:lpstr>
      <vt:lpstr>Calibri</vt:lpstr>
      <vt:lpstr>Helvetica</vt:lpstr>
      <vt:lpstr>Tahoma</vt:lpstr>
      <vt:lpstr>Times New Roman</vt:lpstr>
      <vt:lpstr>Wingdings</vt:lpstr>
      <vt:lpstr>Office Theme</vt:lpstr>
      <vt:lpstr>Jane</vt:lpstr>
      <vt:lpstr>Peter</vt:lpstr>
      <vt:lpstr>How can data mining influence how we sell to Jane and Peter? </vt:lpstr>
      <vt:lpstr>Predict incomplete survey  brand responses</vt:lpstr>
      <vt:lpstr>Sony or Acer?</vt:lpstr>
      <vt:lpstr>Factors that influence sales volumes</vt:lpstr>
      <vt:lpstr>Good quality service and products lead to  more profits</vt:lpstr>
      <vt:lpstr>Sales predictions  </vt:lpstr>
      <vt:lpstr>Increased sales</vt:lpstr>
      <vt:lpstr>B2B shopping habits</vt:lpstr>
      <vt:lpstr>B2C shopping habits</vt:lpstr>
      <vt:lpstr>The accessories dilemma</vt:lpstr>
      <vt:lpstr>The accessories dilemma</vt:lpstr>
      <vt:lpstr>Should we buy Electronidex?</vt:lpstr>
      <vt:lpstr>What can data mining tell us about the future?</vt:lpstr>
      <vt:lpstr>Insights and conclusions</vt:lpstr>
      <vt:lpstr>Thank you.</vt:lpstr>
      <vt:lpstr>Appendix</vt:lpstr>
      <vt:lpstr>Brand by age and salary</vt:lpstr>
      <vt:lpstr>Predicted preference</vt:lpstr>
      <vt:lpstr>Correlation between the variables</vt:lpstr>
      <vt:lpstr>Brand preference: importance of the variables</vt:lpstr>
      <vt:lpstr>Rules for B2B customers</vt:lpstr>
      <vt:lpstr>Rules for B2C customers</vt:lpstr>
      <vt:lpstr>Blackwell’s sales volume, profit margin  &amp; product type</vt:lpstr>
      <vt:lpstr>Electronidex’s biggest sellers by product type</vt:lpstr>
    </vt:vector>
  </TitlesOfParts>
  <Manager/>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Microsoft Office User</dc:creator>
  <cp:lastModifiedBy/>
  <cp:revision>1</cp:revision>
  <dcterms:created xsi:type="dcterms:W3CDTF">2019-03-07T13:58:13Z</dcterms:created>
  <dcterms:modified xsi:type="dcterms:W3CDTF">2019-05-01T07:03:35Z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v-abdarl@microsoft.com</vt:lpwstr>
  </property>
  <property fmtid="{D5CDD505-2E9C-101B-9397-08002B2CF9AE}" pid="5" name="MSIP_Label_f42aa342-8706-4288-bd11-ebb85995028c_SetDate">
    <vt:lpwstr>2018-08-01T18:56:47.5600812Z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